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9"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6" r:id="rId42"/>
    <p:sldId id="295" r:id="rId43"/>
    <p:sldId id="298" r:id="rId44"/>
    <p:sldId id="299" r:id="rId45"/>
    <p:sldId id="300" r:id="rId46"/>
    <p:sldId id="301" r:id="rId47"/>
    <p:sldId id="302" r:id="rId48"/>
    <p:sldId id="303" r:id="rId49"/>
    <p:sldId id="304" r:id="rId50"/>
    <p:sldId id="305" r:id="rId51"/>
    <p:sldId id="306"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a:t>
            </a:r>
            <a:br>
              <a:rPr lang="en-US" dirty="0" smtClean="0"/>
            </a:b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Users\amitn\Downloads\Role of Entrepreneurship in Economic Development (1).png"/>
          <p:cNvPicPr>
            <a:picLocks noChangeAspect="1" noChangeArrowheads="1"/>
          </p:cNvPicPr>
          <p:nvPr/>
        </p:nvPicPr>
        <p:blipFill>
          <a:blip r:embed="rId2"/>
          <a:srcRect/>
          <a:stretch>
            <a:fillRect/>
          </a:stretch>
        </p:blipFill>
        <p:spPr bwMode="auto">
          <a:xfrm>
            <a:off x="0" y="762000"/>
            <a:ext cx="8772525" cy="2286000"/>
          </a:xfrm>
          <a:prstGeom prst="rect">
            <a:avLst/>
          </a:prstGeom>
          <a:noFill/>
        </p:spPr>
      </p:pic>
      <p:pic>
        <p:nvPicPr>
          <p:cNvPr id="6147" name="Picture 3" descr="C:\Users\amitn\Downloads\Role of Entrepreneurship in Economic Development (2).png"/>
          <p:cNvPicPr>
            <a:picLocks noChangeAspect="1" noChangeArrowheads="1"/>
          </p:cNvPicPr>
          <p:nvPr/>
        </p:nvPicPr>
        <p:blipFill>
          <a:blip r:embed="rId3"/>
          <a:srcRect/>
          <a:stretch>
            <a:fillRect/>
          </a:stretch>
        </p:blipFill>
        <p:spPr bwMode="auto">
          <a:xfrm>
            <a:off x="152400" y="3048000"/>
            <a:ext cx="8572500" cy="17526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C:\Users\amitn\Downloads\Role of Entrepreneurship in Economic Development (3).png"/>
          <p:cNvPicPr>
            <a:picLocks noChangeAspect="1" noChangeArrowheads="1"/>
          </p:cNvPicPr>
          <p:nvPr/>
        </p:nvPicPr>
        <p:blipFill>
          <a:blip r:embed="rId2"/>
          <a:srcRect/>
          <a:stretch>
            <a:fillRect/>
          </a:stretch>
        </p:blipFill>
        <p:spPr bwMode="auto">
          <a:xfrm>
            <a:off x="247650" y="838200"/>
            <a:ext cx="8648700" cy="48768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amitn\Downloads\Role of Entrepreneurship in Economic Development (4).png"/>
          <p:cNvPicPr>
            <a:picLocks noChangeAspect="1" noChangeArrowheads="1"/>
          </p:cNvPicPr>
          <p:nvPr/>
        </p:nvPicPr>
        <p:blipFill>
          <a:blip r:embed="rId2"/>
          <a:srcRect/>
          <a:stretch>
            <a:fillRect/>
          </a:stretch>
        </p:blipFill>
        <p:spPr bwMode="auto">
          <a:xfrm>
            <a:off x="23813" y="609600"/>
            <a:ext cx="9096375" cy="52578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Users\amitn\Downloads\Role of Entrepreneurship in Economic Development (5).png"/>
          <p:cNvPicPr>
            <a:picLocks noChangeAspect="1" noChangeArrowheads="1"/>
          </p:cNvPicPr>
          <p:nvPr/>
        </p:nvPicPr>
        <p:blipFill>
          <a:blip r:embed="rId2"/>
          <a:srcRect/>
          <a:stretch>
            <a:fillRect/>
          </a:stretch>
        </p:blipFill>
        <p:spPr bwMode="auto">
          <a:xfrm>
            <a:off x="280988" y="304800"/>
            <a:ext cx="8582025" cy="35814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42" name="Picture 2" descr="C:\Users\amitn\Downloads\Role of Entrepreneurship in Economic Development (6).png"/>
          <p:cNvPicPr>
            <a:picLocks noChangeAspect="1" noChangeArrowheads="1"/>
          </p:cNvPicPr>
          <p:nvPr/>
        </p:nvPicPr>
        <p:blipFill>
          <a:blip r:embed="rId2"/>
          <a:srcRect/>
          <a:stretch>
            <a:fillRect/>
          </a:stretch>
        </p:blipFill>
        <p:spPr bwMode="auto">
          <a:xfrm>
            <a:off x="133350" y="1371600"/>
            <a:ext cx="8877300" cy="41148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1266" name="AutoShape 2" descr="data:image/png;base64,iVBORw0KGgoAAAANSUhEUgAABY4AAAKlCAYAAABsXniWAAAgAElEQVR4XuzddVwUWx/H8c+CIJjYhd2P3YXd3Q0qiqJgY4DdiQUiCnZgt9fubr3Wta9xLcQWldznteQsLgoqIPjbP2F25sz7nIn9zplzVGq1Wo18REAEREAEREAEREAEREAEREAERCCBC2h+/vr4+iXwvZTdEwEREAER+JMF1IGB+Pn5/hIClQTHv8RRViICIiACIiACIiACIiACIiACIvCbC0hw/JtXkBRPBERABETgpwUkOP5pQlmBCIiACIiACIiACIiACIiACIjAnyYgwfGfVuOyvyIgAiLw5wlIcPzn1bnssQiIgAiIgAiIgAiIgAiIgAiIwE8KSHD8k4DydREQAREQgd9eQILj2Kwi76esXL2eZ3laM7ha5tjccvS35f+Ws9vWcupLCbq0K0tKveivQr4hAiIgAiIgAiIgAiIgAiIgAglVQILjhFqzsl8iIAIiIAKhAhIcx2Zb8LpK5+62XKvmwoV+RWJzy9HeVsCz85h368vNd8lw2rCXypmivQr5ggiIgAiIgAiIgAiIgAiIgAgkWAEJjhNs1cqOiYAIiIAIhAhIcBybTSEeBcf4ebF/8Rx2e1fFoV8t0ujHJpRsSwREQAREQAREQAREQAREQAR+bwEJjn/v+pHSiYAIiIAI/LyABMc/bxj1NcSn4DjqeyVLioAIiIAIiIAIiIAIiIAIiMAfJyDB8R9X5bLDIiACIvDHCUQlOL59+zZJkiTB1NT0mz4qtebKKZ/IBSQ4ltYhAiIgAiIgAiIgAiIgAiIgAglCQILjBFGNshMiIAIiIALfEPhecOzv70/37t1RqVQsXrw4YQbHt48uZYnHbi7duMWLD5A4VWaqNutGL4tG5EhlCARy58B8rAcdpO8mZxIfWMTyTbu58fQdKUxL075HPzo1Kk6ykAnk1P6fuXfxAGuXLGPnhXt8IjGZ8lXBup0Zq92mc6fmt8c4Dnz3gD1bN7Bpxz4u3vMkUM+I7NW7sWxKN1LqqYIqwdfrFls9VuGxYz8PvD5jlCYHtRp1wKJDY/KlMwpa5tamwTRYl5g9Yxuz1WU6K/deoeTQKRgtGEtgh2nM7VMX/eDVBX08/95M996TyTpkC3MbG7C8dWfmeTZi0xEbgqfyU+P98l+OHdjJ1vVbufT4NT5+kKl4LYY6DKZqvrQQ8Jl/Lxxiw9plbD9+jw++alLlq4C5RSda1SpFCiPNmBf+vLx1jm0b17L98DkeeX1CP2k6mvQaztB2VTGUifjkpCUCIiACIiACIiACIiACIvCbC0hw/JtXkBRPBERABETgpwW+FRzfu3ePcePGhW3DyMiI4cOHky1bNp3bjbc9jne69OFpmroUyJ4aPXUAb+8eZuK4VZS1mce4fjVIrh8aHG8gT+0CZM9ZmcpFs6Hn94aDK93wOPuBkWt20/F/iYNgnlxYz5D+jnw264pVncKYGMGnV4/Zu3YFe648JFHX1d+YHO8Dx8ZbM2y/Px3796BIxiQE+r7n4ROo3a4uGTTB8dsbTOzZnzPGZenUrhaZUxjwyesOa+Ys5VXBbsybYUEmw5Dg2OMlfZKpeFW+HhWypyT9/yrx1KMTY86XYOe6EWTUD027Azm6xIH+GwJZu3E6eY1ffhUc+75/wqJJ/Zl7XB/LnuaUyZEaAz1f/rv/mIzFqlO5iClPzq5l2NAlpGzWjRYls5BY34/Xt4/jtuwoDUa70bNadvxeXGZo796cT9EE+04VMDHUx+ftU94bZad+lTIYynjKP31gywpEQAREQAREQAREQAREQARiVkCC45j1lbWLgAiIgAjEvUBkwbEmNHZ2dubNmzdahUyfPj0DBw4kU6ZMXxU+3gbHX1fDe9ZYlmCpqiXzZk0jV8rQ4HgG+i2XsmNEZYIjYvC5uY3aFsNI3dKV1faVMUbNSrsKuPqac2SOLYlCeghreus+OL6IngMm89J8S+TB8cerDK1nydVMfVi6rjPpFT2Cg7fox1l3W8xnfmTZUQ8qpAsvvefeEVR1OIiD+3Y6lUwT3ON48HZaOu5mWvMcYQs+PuuBrZU7zTbupWteg6C/qwN8mWlVlMtFnVgxoA7wdXD88OB02vfeh+XK1XQvmUZH61Xj3rcip3OOYtGA+mH/1/TAXjGhK+Of1+TafCvennKlXV9HzCacZXxdXeuJ+wNDSiACIiACIiACIiACIiACIiAC3xKQ4FjahwiIgAiIQEIXiCw47tat2zd3fdGiRV/9Px4Hx2r8PnvzyvMZnm/e8eaVJ+dW9mGzd0MWODtSOEOikKEqlmK+6iRd/5cofOff/o1tw648KDCE5YvakubLSbqXHkLOsXNxaFkcZe7r9/Qslj368k9t98iDY/VbdgzswugzenSy60ujyqXImS45Yfmz9wMm2diy9HVRRncpTfCgFCEfr/NMct5P80krcGhSgLua4HiyF8u3OVEpU/KwxXw8bzC6bw/OFJrOzpEVMNYMffFwLS3braWLy1xaltQMTBExOPZl7cCKLFV3YtWk3qQ21jGehPcxLEoPImW7TlQvnDG8XOoAbh/ZzOrj2Vh/aSo5n5ymd48+3EjbFPuezalQrABpkkg344R+spH9EwEREAEREAEREAEREIGEJCDBcUKqTdkXERABERABXQLfG+M4OmrxNji+tGU2bptO8uTlaz74qzE2SoPK5wJvTSIGxwex27uBhopevny4ytD6mh7CfVm2vhPpPLfQvL4rjWbPp2vlnFrBMVGcHM/H6zabV87HfeNJ9FNno3CZhlj3aEX+9EnhzS1sbW3Yc8OXbGmDewtrfQxT0KzPVGzq5+eeJjj2MODgwtFkNwntI60ZsvkDu6cPoM9qNasPLaJ0qgDOz6rGqKsNcZk9mJwpNCFuxOD4DU5tq3C9xARmDmpKUkV2Hrb9FxtoYjYCz/TpSGKso2xUx3n/SAqpfXly/QQrXGaw8e+PZM2Wi2ote2DepDypFcWMTuOTZUVABERABERABERABERABEQgNgUkOI5NbdmWCIiACIhAXAj84cGxGu+z06hluZEKPUbgYFmXdCmCk8uzE3Mz4O8fCY630qLuPOrOmk+PatrBsdrzb7p07821GvO+McZxeDPwf/eUvR7TmDBvLxRqzcblo8n06Q59bGzZV3AsN0ZW4lvzyAVPjmfEkQUjMU2pmeQv/PPlqgdlW46myax9jKviRe+SHUgybgNT2hclOBOOGBy/ZW57M64WGc/MIc11B8eem2jWYAkt587DonzWKLTnQN7cP8eCqSNZefwFlbqOZ3b/JhhL5+Mo2MkiIiACIiACIiACIiACIiACcSkgwXFc6su2RUAEREAEYkPgDw+OP7F7sBnT/q3BvIWOFDAJIQ94jYdlGVy+/EBw7HOFPpW7oLaYjFPvuuFDTKDmydk1WPcfz7O2a6MUHIc2gIfHl2IzYAbVF1xkUKHXLLSzZdq5DKzd7UyJVJFHx98KjvF7wvxWtdmfcyBDqz6j44jzuOzaQO1soT2FIwbHAeyZXJexl0qzyHUsBdPo6Brsf4OBlc3x6Twdl541o95+A33YO6cHdgfSs33tRHIk1Q65o74iWVIEREAEREAEREAEREAEREAEYkdAguPYcZatiIAIiIAIxJ3AHx4c+3J4XAXsjv6PqS5O1MqfCvy9ubRpGn3HrySw4A8Ex/izfVJHhm/xobfzInqUC578LfDtP8wcOoBVJx6j131N5MGxrxeX7/pTuEBGEoVkwo9Pr8TW1pVGq47Qo4CK5/udqd7TlQrmo5lk14aMyYP7CPu/eczhXbco3qEWaSF4crxIehxrJuv7cGAIdR1vUyGJP+eKOLB3tBlGYYMyfz05nuf1LfS2HcvHEr2YO7YHuVIEN9zXD2/xRi81ubOmZqdjV0at+0CPaTPpXDUHiTXrUwfy8sZZ7iTJTcWc6fB+8RgvVQqyp08Z1vIPO1vS+6gp+5aNIqP6FWvmzeKSaRcmtS8Y0gM67g4S2bIIiIAIiIAIiIAIiIAIiIAIRBSQ4FjahAiIgAiIQEIX+MODY+D+Zlp3nsD1D4ZkzZwSfz9vkpfsQd+UYxh5+UeCY/j45G8m2g9ix8XHJE6Tg3QpfHj10o8GXXpyc48bd6q7RB4ce//D2FY92PzMl/SZU6Gnp+b1f68p0Ko/C4Z1wDholjx/rrj3wGbBRbwCkpIjU3LUX7x59f4zmQoOZtGKtqT/bnAMBNxlSK3GbH2Rh0n7t9NSMyde2Ofr4JhAXy5tccJ+1hqeffDDJEMmkib6yAvvzAydPoM2ZbLi8+I6E4c78NeZu+glS03aVMng/Qs8fbLTe/YculbKzstzS7C0m85TdTbSJwc971c8D8xAp8ET6N24OF8en2KwbVcOPW7E2uPTKZYsoR+Gsn8iIAIiIAIiIAIiIAIiIALxTUCC4/hWY1JeERABERCB6ApIcKzpMfvvRfYfPMXjN59Jl7c8tauXIeCiM389K0CzxvXJkEyPV/fOsHnXfSpbdiB/UgWzz3N2L93IixQVadW+BKH/8vH6l4NHjnD7Xy9InokS1epQwTSArVu28yJnY2wrZtRdV4FfeHz1BEfO38TzzWcCjVPzv+JlqFTqf6Q0Ugz+q1bz343jHDpxiRfv/TBKkoZcxUtTsXRhTEJGevC6voulVxPRo1kNUii/q9jyxT3uHHySne5d6xDe/1ezgDeXVm/gzMcCdOxejuSh31H78/bRdQ4eP8vDZ+9QJUtHwWLlMSuVj6SGId2Vv3hx7uABLtx9zEdffVJkykbx0hUoniczhvoQ4P2SiycP8/eth7z9okeStNkpXcmMEnkyYKACtc9bTuzewf001TA3M/3mOM7RbfCyvAiIgAiIgAiIgAiIgAiIgAj8CgEJjn+FoqxDBERABETgdxaQ4Ph3rh0pmwiIgAiIgAiIgAiIgAiIgAiIwG8pIMHxb1ktUigREAEREIFfKCDB8S/ElFWJgAiIgAiIgAiIgAiIgAiIgAj8GQISHP8Z9Sx7KQIiIAJ/soAEx39y7cu+i4AIiIAIiIAIiIAIiIAIiIAI/JCABMc/xCZfEgEREAERiEcCEhzHo8qSooqACIiACIiACIiACIiACIiACPweAhIc/x71IKUQAREQARGIOQEJjmPOVtYsAiIgAiIgAiIgAiIgAiIgAiKQQAUkOE6gFSu7JQIiIAIiECYgwbE0BhEQAREQAREQAREQAREQAREQARGIpoAEx9EEk8VFQAREQATinYAEx/GuyqTAIiACIiACIiACIiACIiACIiACcS0gwXFc14BsXwREQAREIKYFJDiOaWFZvwiIgAiIgAiIgAiIgAiIgAiIQIITkOA4wVWp7JAIiIAIiEAEAQmOpUmIgAiIgAiIgAiIgAiIgAiIgAiIQDQFJDiOJpgsLgIiIAIiEO8EJDiOd1UmBRYBERABERABERABERABERABEYhrAQmO47oGZPsiIAIiIAIxLSDBcUwLy/pFQAREQAREQAREQAREQAREQAQSnIAExwmuSmWHREAEREAEIghIcCxNQgREQAREQAREQAREQAREQAREQASiKSDBcTTBZHEREAEREIF4JyDBcbyrMimwCIiACIiACIiACIiACIiACIhAXAtIcBzXNSDbFwEREAERiGkBCY5jWljWLwIiIAIiIAIiIAIiIAIiIAIikOAEJDhOcFUqOyQCIiACIhBBQIJjaRIiIAIiIAIiIAIiIAIiIAIiIAIiEE0BCY6jCSaLi4AIiIAIxDsBCY7jXZVJgUVABERABERABERABERABERABOJaQILjuK4B2b4IiIAIiEBMC0hwHNPCsn4REAEREAEREAEREAEREAEREIEEJyDBcYKrUtkhERABERCBCAISHEuTEAEREAEREAEREAEREAEREAEREIFoCkhwHE0wWVwEREAERCDeCUhwHO+qTAosAiIgAiIgAiIgAiIgAiIgAiIQ1wISHMd1Dcj2RUAEREAEYlpAguOYFpb1i4AIiIAIiIAIiIAIiIAIiIAIJDgBCY4TXJXKDomACIiACEQQkOBYmoQIiIAIiIAIiIAIiIAIiIAIiIAIRFNAguNogsniIiACIiAC8U5AguN4V2VSYBEQAREQAREQAREQAREQAREQgbgWkOA4rmtAti8CIiACIhDTAhIcx7SwrF8EREAEREAEREAEREAEREAERCDBCUhwnOCqVHZIBERABEQggoAEx9IkREAEREAEREAEREAEREAEREAERCCaAhIcRxNMFhcBERABEYh3AhIcx7sqkwKLgAiIgAiIgAiIgAiIgAiIgAjEtYAEx3FdA7J9ERABERCBmBaQ4DimhWX9IiACIiACIiACIiACIiACIiACCU5AguMEV6WyQyIgAiIgAhEEJDiWJiECIiACIiACIiACIiACIiACIiAC0RSQ4DiaYLK4CIiACIhAvBOQ4DjeVZkUWAREQAREQAREQAREQAREQAREIK4FJDiO6xqQ7YuACIiACMS0gATHMS0s6xcBERABERABERABERABERABEUhwAhIcJ7gqlR0SAREQARGIICDBsTQJERABERABERABERABERABERABEYimgATH0QSTxUVABERABOKdgATH8a7KpMAiIAIiIAIiIAIiIAIiIAIiIAJxLSDBcVzXgGxfBERABEQgpgUkOI5pYVm/CIiACIiACIiACIiACIiACIhAghOQ4DjBVanskAiIgAiIQAQBCY6lSYiACIiACIiACIiACIiACIiACIhANAUkOI4mmCwuAiIgAiIQ7wQkOI53VSYFFgEREAEREAEREAEREAEREAERiGsBCY7jugZk+yIgAiIgAjEtIMFxTAvL+kVABERABERABERABERABERABBKcgATHCa5KZYdEQAREQAQiCEhwLE1CBERABERABERABERABERABERABKIpIMFxNMFkcREQAREQgXgnIMFxvKsyKbAIiIAIiIAIiIAIiIAIiIAIiEBcC0hwHNc1INsXAREQARGIaQEJjmNaWNYvAiIgAiIgAiIgAiIgAiIgAiKQ4AQkOE5wVSo7JAIiIAIiEEFAgmNpEiIgAiIgAiIgAiIgAiIgAiIgAiIQTQEJjqMJJouLgAiIgAjEOwEJjuNdlUmBRUAEREAEREAEREAEREAEREAE4lpAguO4rgHZvgiIgAiIQEwLSHAc08KyfhEQAREQAREQAREQAREQAREQgQQnIMFxgqtS2SEREAEREIEIAhIcS5OIvsCXV9x66KX1vcQp05M9YypU0V/b7/0NdQC+3h959fY13p/9CAhUo2eQmJSp05HeJOnvXXYpnQgkUAH1J09uP36jtXfGabKQLW2yH9vjQB9ePnvOW+8v6CVOQfoM6UhmlCjOz2eB/l947fmCVx++YGCcgnTp05HcKNGP7aN8SwSiIeD/6Q3PXrzisx8YpUhDxnSpMNSPxgpk0dgVCPjI47tP+KTcqrEJubKkx0A/wd2Zxa5tAtqan/crnr14zecAFUlTpiND2pQY6CWgHYyjXZHgOI7gZbMiIAIiIAKxJiDBcaxRJ6ANXZlH7uYztHaoQJuRbJ3YmUR6CecHip+3F0d3ruXQkUtcvHqJRy/e8dlPjUHyNBSs3Z2lU7qRUl/uuBNQy5ZdiScCfqcnUqDjYq3SlrBxZ4NdjejvQeAbjrpNx2nDQa49fIlBmnzUbNuJId1akjmFYfTX98u+4c/x1VNwWrydC/e9SJ4hDxUbdmOUfRsySoD3y5RlRV8L+Dy5wOxZTuw4fI5n7yFj3jJ0tOpLpyalSCpt7/dsMq8O0LFsD04rS1emA0cWjMQ0ZVyex35Prj+xVF8enmDqjLnsOXYZz096ZP2fGV169aVdrUIkllvZn2oSEhz/FJ98WQREQAREIB4ISHAcsZLUgbx5eoWDazaw/sxFnr/wBj1j8pWrSYt27alX3DRWqnX7+Ko47v/OpgySkjlLTopWqEGdutUpliM1iWIjt/0TguPAl6yya8+0vY/5+MX/64rI34pj2yaTOVEU7rY/3WWW9VC2PNLupf3N2tXTp97IFTjUyBIr7U02IgLxSeBXBsdfrq2mfMsRfFAc5nqG+XBYsoCu5bPFHcvHo3Qpb8WxzwHhZdBPQrdFpxlWOe7edvDzus3EMcM4dPVltGxs3I/QNl+0viILx4nAJ47PHkq3uTvxV4cXwKR4AxY6T6VE5iSxVirPM+5Yj13Ja+/vbNI4NXny5aZgaTNqV6hAodwZiMqlOdZ2JDY2JMFxbCjH4228Z+9oG2xWniL8sFaR1qwD62aPIHsqebjwM5UrwfHP6Ml3RUAEREAE4oOABMdhteTP20d3WLdgCq4bjvNeR1aoWTSTmRWThlpSIX+GGH39b82A3AzfFp0mZEDWsk0YPLAnVYrnJLlBDCbICT04DvjAkdm96DrvVOQVEJ3g2PsfRje3YuW951GvUL1EtJy9l2kNs0f9O9FdUq3my8dXvHjuieeDexw4vAt/0yYM6FFPepVF11KWj1WBXxkcfzzrRrH2UyOUPyu2bosYWDN3rO6X1sa8ttKy3EAuRyhB0znnmNkodZyVy/fFdQb16cFfF6JxPgMctt3DqlCcFVs2HGWBD+weMZC+qw+ieGSBXv7qLJ03i0o5kkd5TT+74NMjjrTo58rLD9FZkwqTLEVo27UbjaqVJ0+2tBhG4fludLbwWy4rwfFvWS0/VahAP7zfvObpi2c8unuRw7tPkqZuP3o3LUL0Byx6w8ae3Rmy75JWkfRLtGDH/PHkS2v0U0X9078swfGf3gJk/0VABEQg4QtIcBxUx348PLWOCeNmcfC29riZXzUBlR5pc1ak/+SptC+dMcZaSPSD4+CiGKbIRfdR0+jVpATGMfVKaQIPjj89OIBlp0Gcf/I+vH5VBpgWrkSD6mVIzgeuPUnKyEk9yRSVbk2/aXDseXYhk5cc5saVf/j3xVsC1Empaz2Z6XYNJTiOsSNbVvwrBH5lcBz46jIDzNuy43b400LjzOVxdJtDvYJpf0Vxf2wdAU+Y1rEtbueehfcQS1mY6RvX0yJn3PUOk+D4x6oz/nzLnycH59O25xyeBQSGFFtF7updcXUcTG4Tg1jblR8LjsOLlyKXGVa9benSoAxJY/JheqyJfGNDEhz/DrXwC8vgzcVlS1h84BiXb1zn+ZvPqI1S0XncEoa1/JHg2JcHOxxp028Rr0JLqTKgSNO+uI23Jn2SmPrB8AtJfuNVSXD8G1eOFE0EREAEROCXCEhwDPh43sShvzVbz/wXRVQVhqlb4XFsCiVi6CH9jwbHoMKoYEM8Fk6kWMYfnCjqewoJOjgO5MHBuXSyc+LJ+/AX+tLmLMW0BUswy5kEPQLx9Q3AwMiQKHVk+k2D49srWlN/zEVFbUtw/L2mL///PQR+ZXAMar68uYbTIAeWH/+HJHkaYD96MI1LZ8Ugjsdsf/foIvMnjsBt/20yFanN4BH2NCqdnbj8iS/B8e9xDMRoKQJ9eXpyOf3HzOXSEyharztj7K0olCFx1K55v6hwPxsca4qRKHEm2k5byrhGeX5RqX7T1Uhw/JtWzI8W6zVru3Rn2DHFOyc/FRwDAb7cPTAfu4kLuf4yERVb9GH4gI7kS2MY5xPB/qjS7/I9CY5/l5qQcoiACIiACMSUgATHwPm19tgMWx/+FB4VafJXwnaAHU3K5uHTo0PMdZzNttP3UQ53W7Hvahb2LUviGBgVQldwbOF2kSHlgnv7qH3fcPHwDpavWMnBK08jtI/0dHVdxfA6uWKm3STo4DiAf/6ahZWDK88V4yrmKzmapes6keFH6lpXcGyUhjrtulCzUAbdN+wqPbKXqEXpGHwtWILjmDk8ZK0xL/Brg+OYL29C2oKu4Filp0/DniOpkjPy8W8LVG1JoTQJSUL2JaYFdAXHqbLmw8LSCtOgETMCeP3wAffvXuffp178e+8+Xt6+XxfLMB8j16ymUzGTWA2+Y9pHa/0SHMcqd8xvLAaC45gv9B+7BQmO/9iqlx0XAREQgT9GQIJjXjKnY22cTisG0UtXHqe1bjTMHjoBkZr39w5j12MoBx+EveRFmpw1cFnlSpkM0R9t7HstTFdw3HXVTYaXV74mqubD3R30aNyfsxF+K1UYtJqVvcp+bzM/9v8/MDjOX3I0y9Z3It2PiOkKjlNkw87RjZ4188bZD1kJjn+kMuU7v4OABMdxVws6g2N9A4atOkfXMrE3/m3cCciWY0tAV3CcpagZLu7LKBJhFBnvV4+5dmY/C6dP4eCjryepMK1oxZJ5DuRKqE1UguPYapaxtB0JjmMJ+pdsRoLjX8IoKxEBERABEfiNBSQ4frWHluVsuKyYPTxf+7HsnGAeoSfoJ/ZP6ID1kqvh1WliyoDZK7CtnO2Xv+YVteBYU5S3eHQpxchj2q2szIBVrOldXnfTU/vjeecsO9euZc2xv3ny6Dl+qDDJkJNSlerRxKIVNfNnjnxW8h8Ijn3fPefotiUs2XCYa7ce4gOk+19pGjaxoGubmqRP8ovC90B/nt05zOYVW9l5/AL3X7wmUJ2I9KZZKGbWhjZtG1KhQEYSReg5/PneISx6DeXao/eoAwMICAhUzDwNKpU+icLGM85Cr8lz6Nu8cNTq/RcEx14XV9J1wARuvwiv0gy5OrBg/SgKJIX3D0+zZJ47a3ec5jX6ZM5bgg69h9OxRj6MleNp3FlHgcajglaiDvTHP0DR8AE9PX309UO/UJ6Fp10xMzHm0S4HGthtxj90yEv0KFlvCLOmdiGt+iUbnUbhvPo4rw3S02/uSnqUzaTd9tSBvH12lb3LlrP40HEeP3pHAInJW6Eyzdp1w7xWCRLreP/e+9VVHMxbs/df5erasP3mOPICvs+usch1Fh67zvLygx/Jc5WhdYdu9GpfjeSRrM++Y2v2PdCxvsCPnPeYysRFf/HPMzUNHXcyo1GE/dD0cfv4LzuXL2ftjp2cv/8ODJKQK2WA4lgAACAASURBVGcp6ll1pEP1yqTVteF357E168IBP0Wgkbcqi5wdgyab+ux5l03LXFi97QB3X/qS1DQXjdoOwKZDbTKEPr/6xoVE/foO61YuZtO2ffz930dInJIc/ytNCwsrWlUvQWrjr7/85MAEmg1cyQfNwRjyKVS1P05zepJFOQRPoC+HFgxj6JwdKEb9Jt/QrWyzzB/8Tb9XrBltx8RNp/FTbKrO1N04Nc1B4NOTjB02ke0X7qHK1JZVm8ZSQDmSTqA3V/ZtYOXWfRw7/jdvfP3AMBn58phSrHILGtarR7mC6cOOt28Gx+pP3DqwntkLV3Ly8mN8jFNTvmZTult3o0LetF8/qHl7iu7lLdE6hf6vHqudJ1IiSyj+G1w6VsD5gtIx/Pjwf/OIbatcWLp+L7dffEaVOi/1mrejt2VzcqeNvBfut+8NvBjbwozVN5RL1WXDzTkUDv2T7zvcJtoyc+15rVVZLjjN0KomEPCB4+vdWbhyHWfuvcUwWQZKNevGiL6dfjhAi6ng+MO/Z1m1ei0H9x/lytPgB7kGqbJRoFhp2nXqSsOyeTCK5DLx4eElNq1ewY4TJ7l6523QdxNnKECZihXo0K4DNYpljZz6+WmaWAzg9uPw+Q1SZCvMVNcVVM9tzCeve2xeMpc1m3dz57WKFKb5qN7RDrt2lUmv47j6akPvHrJn0wY27t3BiSvPCQhQkyhlZvIUKkHL9m1pZlaa5Fon6fA1+L57wmTbmqzWqt5yuJ5cRnXN/IgBr9i1cA7zVu3ijucHkmctRGurAfRrZaZ1PtWs58Cqhbhs2c7dRx8xTJOL6o3b0adbW/KkS/xVkTXn+4aDNuMXNjteyPl+WhcyRDa8ttqPlzdOs2adBzvPXOLRg7dBk+slSZaOYma1qN/RkualsmEQpfGdgosUneA4+BtqPr++gn3HNlpjlmv+o5cqG3azV2JtlkX3dTvAh0v7V7JozRaOnbqDD/qkzJYVs+pd6dS5DkUymaAcuebGOjtaj/pLawJBKgzjzJJOpPxKVM3f66fSf+RSnin+lza3Lau39iFrhHb92fMGW5YtYdPuA1x98gkMk1Mgbzma9OxE68jay48Ex2p/nt88xV9r17Hu+N88+c8Tf5UeqTPkoqRZfZpZtKBa3kyR3wt6bqNNlSFcUe5vzYHcdOkB6gC87hxn6QJ3thw6j9cnSFewNO3M+9KlcWmS6pqx8G9nCrR10dL7X8cJbBrZKuhv7+4cw33+gpD1GZC1dCN6D7ShQYmsKIewfv/oDEtc3LTuhxp3G0zPhoW174d0nRXUAby4e4yNi1ex9tgFPL0+kcg4JYXNGtDGshONiufU2YYfnFxOH7tJ3FFMk5IuywDWHbBGcxfx7tZhnF1d2XrgGh/UBmQsVJXu/QbTsaKpVikebO1LvaF7g/4W6O9PgDrCPZp+IvRDG2LpdhxwGUaWlFEb8/7eeisajjyu2J4RVTqOZrpDc1JGPLcGfuHf83tYt347u47/zYs3H1DrJ8Y0mymFKtSlYd0mmJXIRpI/YubJb1+pg848ajU+mvsW+YiACIiACIhAAhWQ4PjGAko0nqYViNQa6MIC23pfVfmTHYOo0m9z+N9VJrQeOJuxvSr/8uEqoh4cf2RDr2KE3GeGlE1FFYd1LLEqqbUPap83XDt1iJUL57L17EPFj8IIu6rSJ2uxunS17U6rqkX5as6MaATHPl732LPBHZfFW7j7KpKbqiRZaWNrT5921cls8vWP2Cgde5qhOw7uYOmixey59Ah/7Xvt8FXoGZOnXEOse3Wjdrl8JA+5Wf589wDtewzi6kNlNBbZlrNgO82FAS2LxFpw/PLCcjr3GcstRXCcMXdH5i3pwYP1k5kyfzeeOnjz1ezF5DHWFM8c0s3q9hpy1x8eJVKowJIL7lQxMebhX0Oo03+jIjhWUaqBA5P7FcRtgCUbboQEosnT0WvOJgZVzRy8DU1g/PASqxc5s3jjCV77hCXPWmVInKYofUaPwLxWcZIrEmRvrysMbtecPVrBcVu2Xu7N/cVTGOm6i49+X69TL0VBBk+eQseahbQmRYp0fZesOT1+II5bLhO6uiqTjrGkbch+AO+fXWfHUmemLd/HBx1vQ2vGF0+csTBd+gyia3Mz0iqb8ruzWJezYL8yOM5XjWVzxpL05nrGT1nA3y8iVqAemYrWZtTkcdQpoHuStrePLrLWfS7OHkf4rLNWVZhkLUm3gUOwaFhaK0z/b99YGvVbrhUcF65mh4uLDaYRguMD84YyaNY2rfNk/mF/sbNbgeCt+r3CY0Q/xm04pRUc15u6nd7Ge7DqO5fnIeVLkrIRyw/PoUQKCPB5zYnN7sycs5Krnp8ib5f5W3Fs22Qyhzy8iSw4XtY2BbPHjmPV4et81dQSm9Ks31gculTTrpu3J7EsZcFR5dYL1We961RKKoJjp7almaMV4FVgyXknkhxZxjjHJVx/phjbJnRdRqa0txtLn3ZVyZAkuuPcvGRUk/Ksuq4sWD223HOhSOiffN4xf7w101ef07LrtuAk5kmPMX7MeA7e/fiVq55xdnpPmoVV/aLRnjTslwbHAd5cPbqdxa7ubL/wQOthnVahs1TAffEcauQJH+si0O8Tt87sYYXrTDaefsrXfUzD15Dsf7UZ0MuK5jVKkNIowhOlZydp0KEftx69DvtCiuxFmO48j3T/rGKEozs3XoYlqGHX2EyF6zFy4ijqFk6vo90G8vLmKdYtd2Ph5pO899V93tN80TBLUcy7WGHerBbZUifWuqb4vvuPCdZVWaVVveWZf3w+JheWM3aUM/+8+/rEn6xQK2bPtKdKTkOu717O+OlzuPj46+WSZyvDwMnTMS+fVeuBiuZ8X3fARsU9guZ8Pwwnx65kjHCJDvj0iisn97LMzZXdF55oHf8RYabvvUeL3FG8/PxQcKy55vhzdescbEa58dRb0SpUKWjWdxoTe9fGSBFe+3m/4uyeFThOcePKK8VTNEUx9RKnpkpbawb2NKdQhuCT4+u7u+ndvjdnXitvNkow/8RaameM0MYCA/CY0IZRyy4r2nhiqk3dw6JWIQ811AG8+vcimxbOwnnTGbx13i7pkSR7OXoPGkzbWsUwUeaF0QiO1V9eceXEIZYtnMvO84/Drnlf1YzKgByl6tHNpgfNzP739b2g5xaaV7DTDo5rDeLuzIasmTWRWasP8OrL1zdjRjlrMmLcMJqXz6FVF1yeTe6WzlrFKGQxmc0Dy7LeZRqzPPbi9SnC+gxSU7PrSMb3a0LKD/fY5j6BMQuPBnVOiPjJWaUr08b3pWTwOCfaH7U/T64ewt3ZmfVHbvAlwkP10IUzF65Lfwc7WpTLjUpxSn9wYik9+43XDo5NB7JyQ13Ouo1l4uKTfNFRpv81H8S0IZ0pmD74AeO/m22pNWh31A6SMh04smAkplENjtd2oc4w5SNSI6pZjGPmiJbhwbH6C9f2e+DsvJiDN54RGNm9dMZSzHFzolGhmJskPGoIv8dSEhz/HvUgpRABERABEYg5AQmOddyoVuw5ixWDm3yl/nzvcCr1WqP4e2KqW45htn0bkv2iDrOhK49qcBzw3346N7bmlDLv1M/OkBUrsC6XJays6i9v2L10KlNdNvH4U8QfwbobWKI0OWhkPowRNjVJpdy/KAbHPi9v4jRxOAu3X/7mj3rN1vWNUlDBwp75dq0xjk6XJM2XPz9jw8wJOK3dyxPvyH+gK/dSP2UuzHuPoL9FVVIYQHwMjtNnaUzTWmpWe2jC00jqNFFSynYbx+ohzYJ3/1cGx5U7UdjoCsv2XQqn1QqO1by5vo9ho8aw//ILvlczxqlMaWc/mxGtSoStT3fQ25Re/T+ybsFBXn2O7FcNJMtQErsZM+hUIdt31teWsVP1mTtmNS8V61MGx4Gf7jLVthceJ//lU6RPJUI2Y5CWhl1GMcquIWlDR5bRFRznLceQWunxWL6d/3RkjsFrU5G6iBUeq+3JG7F34+tT2HcfxrYrj74OSSMc0npJs9LEegKjbcxIEfJjNzaC4/K9hpLi4AL23gruBar5hAfH/pxe3I+Bs/fwwjvyegz6UhSC46JtelD2wU6Wn/0Pnbl+0IkmDRYzVjOicW7CTmk/HByXZuDY3GyatZ4HbyNv3XoGaWgzyBH7LlXCHlRF7ZL+48Fx80Hj8N48m/33Xkd63CXLWoWp86dTL5KHEpGV8ZcFx/6v2OE4nBkbDvLozXeuSV8Fx/6cWT6C4S47eeDlHXngrNgJY5Ms1LIajWOvmuF1r/m/ruDYNDfmdcux3WMtjz9HVrZEZKjQiw3L+5NZqxdtIE+OLGTQxIWcv/fqu+e9oKNcZUjJZr2YOLQ7edOFH+iRBce97Quz1W0Vj1/rflykSbSKNLKiV2k/pkxbyqNIzy+QJGsNFqxxp6Ii/4lqcBzo84EtC0bguGgvLz5GetSF1UKsBMeA/5srjLCwYf0/yv69ehRrMYDF43thYhSa+Pmz16kPoxYfCnpj5dufROSp3JxJk8ZTKrMB/u8fM8WuM0sPPtRqf00c9zKjeW6tID7Q/zGjW9TB47rCKGVNPA65US6ke/L7/04xacBQNl9+onhAq7tEqsSZsLCbwsAuZuEPA6MYHKs/vWTbwilMn7+VZz7fOe+GbD5R2ly0sBzO0O7VMFFm4rqCY7OWTMl4k4mbrvPhGxf9pFnLMdxxGq1Lm4Zb6QqOW3Sh8ZszuBz5J/L16aeivv1Miv+3iFmrTvAlsmt0oqSU6jqOdUND7ofCeAN5emQRvcfO5crDj985n2jeOihEb8eVdFMMzaMrOE6dtjutmt5mxfJjfNbxgDvo2DdMTr3eU5ljUxd9VVwHx4Hc3zkF61FLuP/mO3dsEhxrHZwSHEftrkaWEgEREAERiL8CEhx7bqVFhYH8rahDgyp9uLS4P8bKDmLq9+wcbk6ftVrdvyjdbhBuo3qR8gc7ykbWdHQFx5ar/mFE+eAuJmp1IIHv7zOrty2uJ+9qrSZTlQ54zBpJNkV3lH+PumDVfSYPInTL0tPXR09PDxVqAgMDCYw4REPSNFg7rsaujuKHUFSCY7U/OxytcJh/jPB+hCqMkmehepOG5DX0ZMfW7Tx446/o0ZCFQet20KtUiqgfUWpfzq2aSO+JK/HS+t2qQk9fD309zS/64H3TDD+h9UldjAnznWlfKguxP1RFVvpPcaVHjTy6xzhW6WMQNjQG6OpxHLovmompNMNLqNRqAgKUniFLJK7BhivulNAkZT84VIWuHsepU2fBz+8pH5S/DhXBse/bR0y268yKw4/Cf4ip9EiVswh1a5qR8u051v91gTefAwh7GzNxDZacc6NK0uCDT3dwHLxfKpVeUB3rqVRBx0OAf8BXP/gMytlyZtVAUoYcy7rX9z/y5r3BnTvazSMsOA7wZGWPaow+rOjDpNLDOH0BGjWtSdI319m9+wQvPviEbV8vbW6Gz15M5wqmwT0IdQXH4RVIIn19VCo1gQEBBOjo4tPV/TzDa6QKK6D6y79MbV4P99vhB7TGI7lpGVq2KEvgwyvs3H8Kr4++YWUySp+DcQvW07Ko5h13iI3g2CRHDnjwgPDYODw4Lu65gcp1h2q9uq1pyyY5S1G3VnlS+/zH6XPHuXr7NYF5WnB4y8Rv9jgOxdELeZU3qE0EKNpWyAK5S3fGddEococOlfHDwXFYBaI5j2peHw46LwcEEhjh9WL9HFVZ5D6DyrnC6/D7J7kfD46DDxC9oPNC0PERGIB/xPMf+tQdtoR53Sp9vyiKJSILjocuP0mXUroHkFXpJSKRJhUJ/ah9uOAxii7jN/LJTzu8Uulpztua4yHoQhd8XcpUDrewHsdq3h+eSrlu7hEeEASf80OvZ5qbm4hDDoEBVksvYV/ZOLxnr47gOKycKr3vHJsG2G74h4Elwvfty519tLYczI1ninkTgqojfL90n6/0qTFgPm69a4SVTXdwHHL+05z3Q67dmnYesc2RSB8DtRq/ADX6Qdf54HbwtQmUcdjCKqsihGaCUQuO1TzY4UCbfsqJhUPLFrEOg89rsRUcwzv2OJhjs05rnBfS1bBk66yhZEimeaKn5tHmvtQZtFPRS1qFfpJUlGrYmjIm7zh+YC/X/n1NWOdTVVLqW89gil1tkqm+cNRpFH3nbtQKNIvVmIC7W3vSKJq7350l1Kk3gUeK4yhjx+mcGNci+C/+T5ltURNnxWQVmvN5kszFaNK4Evr/nWPb3gt88PUPO5/r56zIAtc5VM8bfD4nisHxP7tn0qufC4+jey9okoUBM5ZjUy1H+LGjKzgO2UdN+YPuS4LOPyHnYq0zjYoCjfqyfHJv0iQJefKiIziO6nldpWeInr4vAf4hxyyR3Q9VZuXFpVRQvFXz/s4+LHsM4fKj8B4YKv3EZC1eifrlC/Hm9gF2Hb3JB+VrLMbt2HJ+IkVC1qMrOA4ve8h9dsg16atLfL6WHNk2BVMDPWJ0qIrv9Th+foq2zW0476lwUOmRLFM+atavRRb999y4fJTjl54QmK4Ys+Y70bBQhmhdPxLqwhIcJ9Salf0SAREQAREI+/kWGIif3/c7ikRFTKXWXDnj3ec5U5rWxP2a8iWylFTvN41RFmaYmhih8nvPxV3LGDJxAQ9eaffwic3guEKnUdTLqflpF8B7z8ecOPgXZ295avVoSpyxJIPHT8G8Rm7CptH7dJ9R7eux6pqy55QRuSrWoYtFZ2qXzUNyAx/unjvM6iXzWXv8vqIW9chWzZIlMweRI/R1uCgEx5/veNCy5UhuhfV0MiSnWWdmzLanWEh24vP2Hs5D++C+/1ZYj+REZYdxdEU3ojrf4Gev6wzv1omt15TRlB75qrWii0UH6pbKjb7/B+5d0LyW6cKOc0+1vLLWGcbWed3CgkWN7T9/zcLKwZXnil5av3xyvO8cJwY1p3LOrRWhMYzu4FiP1NmK0aF/fzpWKYnB58ccWTMDx/kHeKbVSU6fTkuvMLqycvwBiM7keF8Hx2E/iUhfqCJlcqfDyEAv6NXmiuaDaF0iPVfXD6Sb/VbCppPUS0V5ixFMt29G5pBXbF/9s5uh/Udw6G74wICFu69mjX1ZNP3uIguODZKmoVbrXnQ2b0ThtIl59egSm5a4smzbOd5q7Xt6bNcfYGDJ4NdAIw+i9UljWoCSJfKTwhACvnwkdaOxDK+TirvrJ1HXfnl4jeklomjTvswc3o2cqYJNfTwvM6F7VzyuvQtZLjGlLUawZER7kmgG1I4sOE6Vk2adetOjVVWyGvtx4eASJs9aya1n2sM2FGoxl1XT6we3h8DPnF00CvOpmxSBhh7l2zswfZAFmVMGH/mfHhxmkGV39jwKeWCiSkLt7uOZYdeUpIlUsRIcBxXEOD0lypUkR+qk6Kn98fPJivXkARjt70VNu+CxHIM++smo03Mijn0bBpUv9KMZn/XkuSeUqFGGlCFjO+oaqkKzfIbi9elp05MmZXLh+/Iay+dMY/GeS/goQpKkOUsx03URtfKGHF0/FRzrUayeJT26tqVKgcx8fnmXvRuX4Oy2lRdawUxyGo1byJyOpaNxhfzx4FjPKDmlGnZnQM/WFElryMPLe5g2aTRH72j3qtSvYcdVdxui89xTV3D8vZ2KOOb++4enGNyzD/tvKwYEBTIWrkbzFs1oXLMS2VIZ4/PRkxvnj7DtxDNaWHenbPbU+L26xMiOPVl/x0vRdozIVaIO5lYdaFC6MMlU3jy6exYPzXiox67xUVEXSbI1YNmG2ZRMExKTRhIcG6bNRT2LAfRqXZEsBp+4ctCDCTMXcPOF9gPItN1XcNy+YtD1Vu33gU3T+jBmyTGUb9Qnz1qadl0saF+/GumTBPLqyXV2rV7Cso0HeKa8pUhehBlb19Mse/AxHFlwbGSSiza9h2DVtCLJ/J6xf7kT49128uGrREqP7JXaMGywDeVzJuXxqc1MdZzPibteWtfB3KXtWbKqO1lCuuFHJTj+8mgnXZv14UzoKS+oxInJXsqMRo2a0KB6RbKlNsbvwwuunNrD5p17qO2wifq5vtdawv8f/TGOw797Y3lrGo+9qL0xxav9nx/spkvTgZz/GP5AMG2eWoycMY5GhUPCMN9X7JvdA7sFlwm9HUhRqDHL3CdRNEMS3l5aTmOrSTx9G35cZSxcB2c3J0pmCL0D8+eacxOazr4VXhajHAyZtxDrqjlBMzSAW3+aTtsX9n9NL1Qzi6HMsmtDqpChmz4/PcUQy57sDBt6Jik1hjjhbl0t+HtRCY6972LftgHr/1FeJI3JW7keXSw6Uat0bpLofeLO2YOsWrKAjaceKvz0yVmnJysd+5IxaUhDiSQ4Vhlkppm1LV2a1yJ3WmOe3jyOx2IXlu+5rt0D36QUzuvdaZArpNt1JMGxSYG62Dv0oXbR7Pg8O8P86dNYd+Q2XyL0BVAlz0ydTnYM7lyLNP7POLRuDjPm7+KJ1hgR2vdDav/PrJ/UjXHLzoQP96SfkZZDp+HQuVLw23aBvvx7yA3Lvs48/hJ+Mmk7aSdj2+YPOvZ1B8f6pMtthtWAPjSrlB+9t3fZumAmTmuOaQ37BJkYvusQXfMpJ7/+9ZPj3ftOcPzyrBtNezry4l14+8hbvQ/zZ/Uhh2LuBrXfe/4+f50UuQqTK0NCnW0y6ucpzZISHEfPS5YWAREQARGIfwLS4xg4vaw/vcdtR/kTVpUoBfkKFyBtMkPw/8SjO7f479XXr8TGZnD87ealR8YSDRlqP4DaJbJjrHid8MUBe2r1WK/o+QsmZdriMXcU+dMqw0Q1n56dYbxFR9Ypx5RNUpDRyxbSqWTIu6zfDY4/sXdINXptDIsMwbQMs12caKw1HqQfV9dNwHLMSt6E/XZLy6wDZ2iSI2oH0+N9E2ncazEfFI8sEpWwZPP8QRRMa6Q1XuQXz79x6NGabVcVP5oMMzN2+zHM84RuL/4Ex6pk6egyah5Dm5fAIHSylIC3uNrWx3GfpxZgliF/cdQ6ZDzakP/8iuA4V50ezBpmTb7MKTHUV+H/5RN+KkOMDZ4xuVZdFj4M/1Geulx71s8fTQ7N2CBh3K/ZYG/L0E1nw/6UNH0r1uybyv+SRR70FuoyjcV2zUirHIDb5wVz7SyYteue1r6bdvdgn305NFl1ZMGxSZYyOEydSoMy2dDM0xjo+4V3fgakCvyP8f1tWHo4/Ed/4mSFcNywmvp5k2q1r+vrB9LOfmvYcWbwv1b8tWYCuZMaRBIcJ6dWv6nMtq0bdryq/T+yffpARi48gHJk2lzFbFm0ZiDZNKej13cY068nq0+Gz/Cnn6gui47PorLWRFdqzs9rS9sZ4TO6Ja1ozh6X4WRKYRg7wXHijDTvOwK7DtXJmFxzPAbw5eMHVElNeLiqNfXHKIIdvaTU6DaGWXbNSaac6UjHqUBncGxYmik73GmZO0VIL341n27vpr35UK69UjwFSpufsXMWBI3rGvT5ieDYoLItf83qTe5UisFG/d5yak53zF21Q6skdUdydl6XoAciUfv8eHBsWrQrcxcOokia0EhYzZsTk6jfaTEvlRtP3ZJd56aRL2oFClrqVwTHF1YOxHLMVrRGKMndgaXuA6mQLVWEyUvVfP7oDYZGGBuquLvbGcuhLjz9GJ4apclRhYmus6mVL6XWMen95ALj+wxi/d/hfT1VhknpOnUDQ5vkC+5hqys41ktJHevxTOvfgORhDzEC2TmrO0PnHta6libPP5zdO7uiuTp+fnUJhw4d2X5XOcJqBvouWk/PKllIrBzSIuADm6b0Y+ziI1rHes7OS9k+qnJQO4ksOC5iOYelQxpiYhj8gEX96Q6OLRox/06EbqQ567F69UzKhp4XAn04uXws/aau5bWiw0CWgk1xXTmTQibBDeH7wfEHDo7pQfcV4edtzbA6uc3aMWWCPSWzKme+DF6n/4cnfEyUBZOoHwA/MDleeEP++voGhAXHgZyaN4ruszfxWTGWbZtJWxnbujDK+b4+P99Pt7rWnAk9ISfKhcOKZViVzawZ44oxjTqw4kH4vY5++oKMc1pAuzIhQ4UF3GdGpdrMUxx4KYs2YLHLFIpnTgqv/6ZnR2v23Q5fIF3u2sxePJvyWoPNwx4nKwbMORQ2fq9hGVuOrRlI0Aj4UQiOn+/pT22b7VrtN3WFzqx1tieX8hyGmk9PTjDKojObldlx0iJMXreENgVCnv7rDI71qWu/nsldihHyDDP4vPH6HyZZNWKF8vU+EtNs+nZmhA58rSs4NijKqK3L6ZQ/ecixrebZudVY9pvAnRfK48yI0q2H4DzGnPSh45gHvGdh/4ZM3vlU6wxXaMRetlkGD7bt8/YS/eu3Z69ikohMTcawY7oFJsoh2nwf4NioKa73wq/Mxes44DLbKmjcb13BcaJkabCZsgqbunnDJ9T78oRJnaqwSGuiVag3+zQujdMpyhn7wbGuBzW5zHrg6mRHnq9mz4vGReMPWFSC4z+gkmUXRUAEROAPF5DgWPNj7/k1HAZYs/1s6PRNulqFHkZGBnz5orxR1aNCx6HMG2EV1EvxV350DVUR2foNTLJibT+V7k3Lkizkh2T4sh/ZM6QeNhsVY/2p0tB2xBwmdK6gNUt46Hfur7Sk9mitqaJoMHYzzuZFgxf5XnDsfZHeRVuzS1Hg7BVbMHu8Pdm0BsiD5yfm0nnYErwUKVnPxecZXDUqr3Sr2T36f9iuVHaZT0xH1/2MqxM+qZnSbb9rL2wd92qNuVx6wl7Wtg+dsSf+BMepTAsye+VWzLJqT8Rz3mMo3UZu0AojDHpu5Obg4lpN6GeDY1W6kkye70Tr4po5w7U/6jseVKw3kvD42pDKnYczxbYR2nNT+XB20RB6zQuf6TtxMhNmbTtP3eyqSILebMw4cIhmOh4uXNkyDdtBC3iqeJCQvIADu/+yCgp2IguOK47YzFLLomGvaofuE128tgAAIABJREFUzft7h7Gx7c2pO+HdApPlH8A6D3MivqD59IwbvWwW8F8YRXkWnVtItdTGuoPj1CWYstCZ1sWUfoH8e8CZzoOceKIYtzx7ESsWeDiQNwl43dxNX2tbzoRviEQNHDk8vvpXoeTT/RNoPFQxoWf2Omxc50jxtEljJTjOUaYpLi6OFEijNQhskNCjbf2pOWB7hDFgE1OgQVdG2HSgcLZUGBsboxixJUxWV3CsX3841+Z2DXpAEPZRP2Je1TbMeKJIbVLlZeSc+XSuFPLK9Q8Hx2np47GP/uW+Hlon4PVu2pW15aLyHZy0bdl9ZhJ5o3yh+PHguPTwTXh0LRahPd9iQPkGbNNKjuuz5d7c8Mn2olC2nw+Ov+BuXYgp+xUbU6Vn0Maj9Cqm7HGnozABn9gxcyjD5u8M6wGqWap4j0WsGloN7XcqNP/x5bSrLR0dDypWlpgaHabjOLYhKTXNUkdwrEqXhxFOS+iiCQcVn/tHF2FjO4k7ihcCkpv0YceF/pgCXpcX07blRMIf6YB+JQfOLbcipE+l1vqeXFyPra09VxXP+ZKZWLH+tAOazoe6g2N9Rmy6jmUEqyszCtN8nvYbUcW7O7HRvqHWNj3PLaSd7VQevgoP3tPnK4Hzsg2UDpnn77vB8dt/sLPoyZYb4SchVYrM9HNcim1N7fF9o9CkIl3kZ3oc31remgYRehzrle3I4fkjyGLwmtn2Nrj89bfi/JOZadu2UzN8aoigcvl632ds59bsVjxMbzbtL2a0DH4Qe3NhIxpP/kexnrR0HD2HMZ3KBz3ACry9nkL17RXDqhhg1m4ss8a0JbWBZhiqFbS1mchDr/Bey3lrjMF1emMi3gVd3jSZIRM3hL/FQ1023Z1HMc3zg+8Gxx/4q29V+v6l6CKuSk+nSfMY3SZ8XgFlZVxd1Ilmk05o1U/TqXuZ2SrkfklXcJy+GbuOzyBfhPkBNSu55WFDw5F7tIaUytB9ISftqwdvQ0dwrFfVluuLB2qf119epF3n3pxTzhacLCO9Ji9iYIMCWsN/nVo2kC7jtmrd8ynvh96dmkZ18wWEqySn7dSlDKkV8QbjIzvtGzNyX/iFOUfZuri4uFAgtUpncGySsRaLdiygeISKPD7Pks4ztO+xq0w8xpJ2yvNN7AfHXueW0Mx6Cs/eKR9AJcK0TEMcBvejQr60QddkQ10X5Z850BPAdyU4TgCVKLsgAiIgAiLwTQEJjoN4/Hh2YQ9Tpk9l9zkds7Or9MiQvw7DOuWi37B5CtDkNLKdzuT+tQkdou1XtbfoBMf6SVJTy2IAdt2akztNhO486ie41WrJ1AeKtCB1PobPXoBlpWxavbNCy/7+/BxqtnUifI55yNLVlaPD6wQv8r3g+OEOStXopzWuaXRcqk7dw+JWYV2Av/HVVyzqUJZJZxSLJCnP3J2u1M+qe5zkK1scsbVzRdn/xMRiEafHVAsZ2iOWgmN9QzKY5iB9Su1e0aF7ol/ChmWjapM05A+6hqrImKsdCzdNpGCENwWvb5tIjwGLUT4GiYngOFPZhixwcqRQuq+fmrw/NJESVoujU+1hyxokScmolUfpUCxZJEFvW3bcnURB5RjkId9+cHI5trZjuakIXZXBju7gOCOT9xylTZ6vf+k+u7QRW9sh/P3iR3YlL2N3b8A8bzLdwXHeqixznYVZTu1I6cWp+bTrO51HigNQGRw/PL0CW8sx/PMjQwzpl2XeofnUzZIyVoLjCu2ccZnQQDEUjMLR6zy9WnVg72Mdk4/pGZI5X0lq165DhSpVMCuaE2NF7y9dwXHRnq5sHhxyjgrbzFPmVW3BjP9iIjiugPs5d2poHgxE+AT632FgjXpsf6L8R2O23ZtNoSg3pR8Pjru4nWFkzaB+iEpwRjUpxyqtYfp/UXCsUpEpV0HShb7CHmHLeduMZVr7kAeP3GVkubp4KEaaIHtz9u6ZSm4DHWmTcl2+71gwrhfTV5/RCp+6LTnHsCohY71G2Paz/WMws16h+KsepZr0w3lSbzJoqk5HcJw8W2Gmu3lQO2/oGTj46/9dWIetjQPXFGVXnl+e7BpFtd6rtB6GlB++kVVdtR/ahRbm479HsbW15fit8CTaOEUx3PZsomL6yILjIrie2EIdxWR2mvU929ANs6GHtfa+3rCluHSrrPW3Tzf/olk3B+4pxmKKbnDs+/A47awG8Pf98JOUiWlxZq9cS+Wsv26m4B8OjtUf2TO8IzZrr2nte7a6PVg/fRAmvo8YNaAba48pu9NG+cCkzMBVrLEtH/yF5/toU6snFxSZfe4W9myfakViPX+urxpCk1HbwlauGUbGxmk7/WpmRY9A7uyZjeUQF54pXzGJclGK4nR6Mw01HVW/FxyrHzG3YhNmeSrG3k5XlIkuLrQrpftB+/Nj02nYZb7WvVzWnss4PNgsuIS6guOaA7jn1lvnHnienEUzi7loXU7bzePexLrBy+sIjnO3H8veCeba6/O+w/gO1iy9pqi/1NkY5LSGXhW0H+l+737oweoe1BxxIMriygXTFakeFByXypJYZ3CcLosdG47YYBrhXuWiR39aj9yutc3fITjm/T0m9jBn8TntN9ZCC5oyS2Fq1KlNebNq1K5YmNDR634IL4F9SYLjBFahsjsiIAIiIAJfCUhwHEYSiLfnfc4d3cea1avZd1nzi1+PZBnyU7ddFzo2qUa2/5ZRurMiODZKT5fRC7BvUzR8POFf1Mh0BceNxqymc6FE+Dy/hNOwSZxV3P+rDJORp8FAVk7vTFpl575PNxhVpzOrnilSqCxFmTrXnVZFIwYLwYX/eGsprRqMR2uusJYzuTetafAC3wmOvc+7U7TtlB+WMJu0h2VtoxIc32ds0dosV84Yn70OG9Y5UiKt9g/+0MLc2u2Kja2jVo+wlA1ncNSpGcEv18ZScJwsM91HTMUitNdjBC2VYUoypE0a1nNGZ3Cc25yFm8dSMMKufu+HUuimfq7HsYridQfgPNOWzF938+PeyjbUGR3hXcwotoig4HjFUToUjzw43nVvks7X678X7OgOjpux5dYMiujIO+4cWIit7WTuaQ8NG8U9ycvInRvokj+S4DhfNZbNm41ZTu3k/3vB8T87p2PdZz5amWQUSwSlmXfEjbqmsRMc15m0E5e2+XVPAEkgj0+vYpDDJM4/iiwFV5EiUwFa2jgwrH2lsDckdAXHJWzc2WBXI4JEzAbHSy64U0XHu/eB/k9xaFKZDYphTSH2gmOrhRdwqB4y7kCYiFeMBccq/UTYOm2nbdGvhyjQbF7zynb6FCHDZrw/QscSXTmtrCmznlxbPAhj5QR6Otp04KdXzHEwZ+6O21r/HbX9Lp3/p+NJEvD+1DxKmM/QWr5QvU64Th1NFk1xdQTHKbIXwdFtNTXzaD8U+N755cbSrjQef0RrW22cDjO5YciwKBH2yefJBWxtbDl0LfzBRuLkJszZdoHa2SILjsvjdnYVNdNor+zlJmvKD1Z244aYCo5fX12Hhc0obj4NPzFmyNUa901TKPQLhzz94eD43U3sO/Vk/bXHCiRDKlsMx3m4OfpeV3CwacuOKz/y9A20xuxWf2FFHzPG7Aof7EyVuh5bjjlRWO8lSwfaMH5X+PgMSVLUY+khZ0qZaG7U/Di7aCK9p67glY7nZ98/rRdlxqnNNNP0FP9ecOx9hSGVzdn4TnHDlKMcc11cqB869ESEDXpdWkD7VtNQznqBMujVFRzXGsS9Bb10Fv2769MRHBeymMy2MW201/fpDpM7WLPw6s8Hx6enFKeju/ZElt93D14iXeHquMz7RnBsasemIzZEjOV/2+CYQN7fO8SogX3ZrjXvi1JEhaFJZmq2tGZE33ZkTPadh31RxYzny0lwHM8rUIovAiIgAiLwXQEJjr9LFLpAAFfcOtJ86rmwb+inzYHDvDVYllKOSxblFX5zQV3BcddVNxlePvhV3oD/ttGhuT3nXyuHzoCqIzbi+n/2zjo+iqsLoGct7iEJkECAoMXdrbRQoECLt7gVt+Lu7u5WKIUipUhpkRZ3dwsOCSHuuvv9diM7GzZkg3wEePMf5O3Me+e9mZ09c+fetiVIqqcCCQ+YV7Ml859JQqSyfsHEBcv5odSrKQa0+w67upIG301B+pPLo+NiDo9IigpJRxyHn1tG8RbTDcantLDCycEepcz4j3tp47JDNjC7gacJIJ+z8NuqzLkpaepSk7V/zqWqm3GBoS1817PPQqRxRvY/rubkhOpJBaL+T+LYLicDZi6nW618aUi1VFLg/C+06z0O6ZuZWT+wOC5dbzjzZ3bU5fdLvd3Z2Iy6o6Q5XmVY2DjgaGtpNMpd+nmlpS19527hu8LWaUYcpyWO7/23nJ69pnFPUgzH1rUfe072RvsGsnFx3II09/fvcnr2mMY9iTiWm9nj4mz9SlqLVynkos8vy2iWx8p4xPEbiuMbf82ma+9FBlHzMisnsqYRvW7Yr2JM2jqVallt/y8Rx9/MPMCi73O/5lxWE/jgNIvGT+av688ICQkjJj5VxSPdp70YuOMPuhVNzCud2cVxQuwFelRoxgFp4TDld+y+PYtCJlzZEpu8ecTx/18cqxj+61k6ljXBGgb/R8vSndF/kwJFWnFi21jc0nkFWhMdzKIxXZiz1TB/9JDfr/NTaSNPsLQUj8ykQoclEupySjXoy4IpvciaRsTxm4rjB9sH8dWg7QYz3GDqP8xtZvxBaOTj0/To2YOjN/TFXS1ti7P0n+1Uccu84jjg8iba9hzNLUkVVmfPyizatI6yrul/x5t6CryZONbw6MhyOg+cwf0Afa4YmbkLHUYvY3DL4sT5XmFozxbsuSQVx0qc3FyxeDWrzivdLdZ5Pova69M73PpzPK0HrCMo5XAO/LTpKP2yXadnz178JwlRz95hPQdGVkq634jl7JpJ9JyywUAcqywdcXawNOHeoBCjdiyntjYGID1xHH+P6eWbsCxYEtrsUYo5ixbR0KD2hH64L08vovGPsw2+a3J0W8OhQdUSG2VQHD8/MIF6Xdci1bSqVku5Nf7rxP19AHF8fHoJ2i6T9kiOjWMW7CzSj5x3KliRiRMnUjSrmfGI449OHCdOQ3TQAzbOnsi6g1cIDAohKjbB4A2PxFYuNJ+wmMk/lkr3ns7U8/1jbifE8cc8e6LvgoAgIAgIAqYQEOLYFErawi4BVxnZsQdbrumTHLjma8jy32ZR1NGEXxomHie5WXriGI2ak7+Np/+UDbyUlG83ty/AsCVr+LG8W5LYCmBTqwaMOCV5OdAiBz2nLab/t18YveF7uO0nag2Wvronp/aYrSxpWzyxe+mlqni8l/I1eyF9Ezl7pe9YNm2sYRGpNJjIVeao0r9n12anZnPv4gz/Sxqq48WI7b/RsXiqcKykYx1e2Z/eU3Ya5McsOuYAO9omyy0hjmcMqI91qiASbc7L2v22oXd6Ml4njsOPTqd4+2WSGVZSpe0o5g9oikU6UYXaDynMzXW5bY2L3m/YfG0RZYwUWTq2djC9J2wzqFhu33Ahh+fURau0MiqOfS//QY+eA7ksSRFuk6cf23f8hIcJp73C3AyltnBhyBm6lm/DgThJ7sA3FMdPTm+gZ8cxXJfIcWWt6RyZ9y2pY0xfPcXkmFmo0D6/ebp/HN/2/YUwybOnQlW7sWjRIDylUewJ0eyY3ZcRSw8gLU5fYPge/uqUVHAxLoCNI/syfutJpMHZ6YvjpB5qEvD1Ps/hw6e4fuMqJ48c5X6gYZi3suxkTm5qgTYhQeYQxyWYc2Q9Dd2tXsEcc2sFtetPleS7Bsr04czmvhi/Mhm7GH6i4hhvRleoza/SXMuWxZj7zxYauKdz4Y8LY+O0foxfc8hwnU3cy/wfkordGaCM5fKqnjSeLM1xbEbNVtOYNaYh9trr3DuMOPY9NpP67ZYYvNqfvc1i/h1bx+hbSS8uJabCuSjJK2SdpR1bjoymgHnmFcdxj4/RslN/LklSVZhn8WTUos20LOPyzkTSm4jj+NC7zOrXg9WH7xvktbXNXo4Z61bxdR4rEoIfMvrnzmw6LK0C7MTMXYepl9uECEqlGeaSAp5B3of5uVM3jjzRi2iX9mv5peZ9fu41npvJXlKRi8l/76NFnuRjqLm3fx4dBi3kucRd5qs2lpWLmuNigoNXWpij+0pNTxzjz/rvv2bsFUkeJysvBs5dRPdaxjOvX/+1Iw1HSyPo5dSb/BcLWiS1NyaOK3Tj6q+DePWqmMCJ2Q1os8jgNQwqjdzO+g5J95YfQBw/3tKTmkP/llw1LGk+ZRNjG5iQjV4uR2Wm0r0JY6w4nstHKo51MDRqQn1vceTQES5dvcH5Iwe54iO9AwBFgU4c/ms4xkNQMvij5yNvLsTxRz6BovuCgCAgCAgC6RIQ4jhdRNrqJnGc3DCBflM34R+jl5QVB21nTdfiSH4/mLI3k9qkK4618iTwBlM692LdZUn8rExBoXpdWTmpL1lttT/C1dxY1YwGky8ZSLwvWg7jjwntEqWWdFP7sLRRLWbckNgkZT7GbFpD25JJt4fpiePYO4woWZdNkntMhXM55qydT/0v3m109tXVrflu0knJCBS4tZnHkbF1eVVBRDCzXUWWHJPmtsjByL8P0iFf8g+5z1kcW1GnyyRmDGr41uJY47OLRlX6IU2naln6B/atHUN2q3QKYElm07jotaLz6gMMq566PF0QU3+ozooz0vmFmlOPsqJZdp3MyKg4jtJFBPbkyA39a8hmNp5M37qXBvmMhFqndXa/Q3EcfO8w/bt35sh9fWSuwqYUa/ZtoXJqJK+52vidXESdLvMIjdJf07IW/5pFi+ZTIps+b3VCTBjz+n3Don2GxUPfqThO6aeG2KhQHl36l/GjR3PivqQKmbwTB+4OR/uIJ3OIYzMqj9vKL61TZy0OZ3f/6vTbGWwQpVWo8yJ2DfsmA1LtUxXH8WwaVIkR2wMMrtvZms5h95T66N7gT3OL5fTaifSa8iuBkmcwucr9xIoVQ8iT+kWT8EdM79eTZf9JXksxs6bV5K2M+T5JNL9DcRz6dB/d6nfntDRfrU0l1u5fT9WkwnPSoZ38ZSg9J24hRPLs0+XHNRyaUE1X6M94cbwPn6qCqPtM+aELK69KygDKrajWYRzzB32P7Tu6KcqwOA68wvSfe7H+5DMipfW9gIKdl/H74K8Sv9tiXrJmRB+m/nHGQC43mvgn038oYuTe4fW3berwZ8we3I1l/9zQ57e27s64/n7MnLgtJcJWWbE3Z9b3M8j5HnrtD5r8NIr7L/RJkp29KjNv9Soqepj+XZm+OFZzdUl9vpspTfOipGi78ewY3eLVAaqfMb/BV8y7JYnKVhZiys5faF4gKZ+4MXFsXpg5+3bSUFstUrqFnKJHjdb8EyqtGOpBv41b6F0+6eT4AOI49OoyGn03nceSvtrWHcuJhW2MyO+018H/RRybO9Jq7BpGNS/6RunxvDe3p/bwo5JBWFCjzXhmj2yCfZrP7DTEx0QS6HOPhcM78utp/dsRyOqx496CDBVXNekH0EfYSIjjj3DSRJcFAUFAEBAEMkRAiGPtj7NAH05df0B2z9w4OzpgY2GGQg4JcdEEB/pz+/AyBo/bzAtJAJy5U21W7l9CJUmInyYunFuHtjBj/nKO3wghW4mv6Dt0IPVK5dSnjjBxekwRx9pd+RyawbfdlhIsDc5TZqPj7JUMq59UXdpvPy2+6s65CMkNuyobractoUe13DjZWCKXq4kM9uP0xgl0nbtf0ksZdmVbsnnRSPI7J70KnJ44Jp7zs2rww2IfpLHAbjX6sH5KB3I626JKiTrV6DgH+Tzg7wsvaFy3KlbmJoUb6/oY+uQAPRr14KT0lzfZ6TB9Dl1rFcLR1gLUCUSFBnB540A6zT0l+aEox7Z0V/b9PhD9b/r/kzi2dafbmFm0q5o7zddRFWbm2NnY6tbi+8hxfO+3VtQZaZBpFJfyTVg1bQT5s1kTGx6J3M4WS7mMjEYcgz9Lf6jJjDMS8YeCkt3nsbBLDVztLFPy1YKGuOgwfL0vc+ixA23qFk1Zf8ZFL7jk/oZx80ZQLZ8bZvIEIkOMzS/IrCqy9PAGvkr6nZtRcUz0c5YM6MnMv6/ozwmZkuLf9GLyqA7kc7VJjPbSbRrioyMIePGA8yduUbhRMzyTw67eoThWhz5i8sCerD14Uy8mZXLKNhvB5EHNye1kJZGTGuKiwnnpc5ezex5Roff3JLvlmNu7qNFsMH4REjFg6U6HEZPo1ag8tuZyYiOCubV7Al1G7UavzhNH+7bi+M6+1dx0qEHlAtlwMlgPkBDkzegBPdh0+J6eu8VPHLw+BG2t+8whjrVdy8ewdYtpVtIdGwsVsRFB3Nm/hJaD1yB9CV5mlof+y1bQs5q296ZuH5M4VtJ38T/8UMJ4iiDtiBVKK+wdrHTXu9u7p9B24Er8U+UOr9NjFv1bVSWHkz1mChnxcdGEBfhx8dId3EtVoFA2eyLu7qV1p6Fceaa3szIrF5r3GUfvppVwtrFGSTxRkSGc/XMBo6f/yjNJ4TILt8Is/v0PqnskPSx8h+I4ITKAhcN+YOFub4MCefnrDmTmsOZ4uThgJtcQGxOO/70DDOkyhFNSf27hwtDfjtKlWKIwzLTimDjOr+jCj1OPGohXlC40HjaZXt+UwNXRFjOlgoTYSEICA7h/7Bdiyo2i2usy16Q6NYyJ42xflGfKrPkUSrqmJ8RGExUVife5vcyZt4abL1Lnq1Vg59maDXtHUzjlWV8cV3+bQKtxG4mI098XOearwLip0/i6iDtmSv1DdXV8DGFB/tw49zcar5ZUyp+6hkI0p5ePotPM7eifwxWjYsVITp5MuobJrWg8dhUzWpUzHGX4Hca27sj6q5LXWuQ21Gg7lPF9viernYX+O0ajTryeP7/LpZuBlKv9NVmSx5RuxLG2kN9emn7dm4uSt9Qwc6f9zKV0reyJo40FchKIDH7BiV9G02PREUlf5dhXbsufC4eQwy7pwaIxcaw914u059e53Sji7oiZXE144GN2z+7H6C3SvGJgXqgh236ZTKHkAqMfQBzHht9heLPv+OOONO2bigZj1zO6cXEcrc0Mvk+jwgJ5euMo/wRVpNc3+ie170Mcb/2pC0MOSoM+VJSq34dpYzviaScnPDIWGxtrFKkDQNL4iklPHD+//C+ng52oUMQLF0cbw8ASTRzbp3Zg0EpJoIbZt+y8OS8DBV9N/e77+NoJcfzxzZnosSAgCAgCgkDGCAhxrP1x9uI6A3t3479nVpQqXoRcrg6YK+VEh7zgxpUzXLwnfacW5I556DJpPoPrSLNVqnl6ZDmtu8/hSbQ+1MU+z5fMXDydL/M5ZmhmTBXHqIPYO7oDfX67avBDVZGzGqs2rKSqu/bHcSwH5nRi0OIThBqkDzWncJUvKZHbDXNlHM9uXeLExZuERUsiGS0caD9mJQOalsQ8ORIsXXEMCT4n6PhjO449NsxXmq3Yl3xVphAe7k6YKSEqNJiXvk+5cuYYl1wacmb5YBwsTRfHCTGhbJrWnSkbTkl+sIHSwp4i5apQNI8bioRInt26wKFzd5D8RkTmlJeB0xfSrab0lcT/kzhWmJMtlxfZHNLO+eteogYD+/TQFXB6H+I47NQsSrdabCD3wZK85WpSoVAWgh/IaTl/EBVtLd5AHMODf+fQuf9CHhpUi1dQqHojKn2RAw83B9DEExIUyMtndzhz7AxWDSayfdi3KedKWuJYW7jSwbMgNSuWw8Eslme3zvHf2bvEaaTRTFaU7jCJDSMbkhw/m2FxjBqfY0tp1m4Wkp/1ILeiQIXqVCrmhYuzM5ZmEBvky/OnTzh34hDhzj+ybOMw8r0HcawtqHT/z/l8O3AJMWrJeM3sKVKxGpW/yImDSxYsFBDu74vv0/ucPnyUWJf+bPqrc4o4JvIOo+o1ZeMTwwhtuZ0HVapXwcvZnOAn1zhy+DwBqaL33ok4Xt+MbyfdpUTVryhVpAC5vLzwcJQT/OQJ16+eYs9f//BMEp2WrcVq/p5cXVfEMvOIYzC3d6NitRrkyWJD0NMrHDt5mZfhUm0sJ2fF1iydO4QCWYzn4TX+5fDxiGNt7hOP/MVws0n72u2W80fGzvxOl6ojyv8mM3/uwS/HHxt8b6GwIFv+YlQsUQhHCxmRIS/xvnKWC1FeLFk9jy/zOkN8MPtn9KPnyqOG1y6VA0UqlKeopwdWsih8n93k5NGLGGY8cabh5A1Ma5E/5ZrwLlNVaK9nt/9eTpdhC3gWJlkDcjPcC5SkQokvcDBTE+L/gFP/HeWpVOBhRck2Y1k/tgnJWXgyrziGhIDLjOvckV+vSCIQdQtZgWuhslQqlg8nKzOiQ55z/cJZrjz0Z/o+bxp7mX4rZEwcm1nb4ZU3H1a6paYhKuQlfj7P8Y8wVl1OjluBLxk6bRINixoWA473O8egth3YeVf6cFOGg1dp6lYtRTYXJ2xtzNHEhPDsmS/3L53kzONYxqz9hyZFXi2+G3FzC/VbjOJJhP5piFwhR52QeA9k5l6BOUvn8c0XqYsSJ/Bo7wRa9FqPwZ2mwpbiNWtTJr8HLs7ae1KICnjO80cPOXX8EPblBhvWGDBFHBPL7qntGLnqDGGSWzOZzIIiVWtRPJcrZrJonty8yIlLd4iI1TdS2bjSZdxy+jQqqn/LLg1xDDKyeJagaqViOJrF8uDyGU5ev0+09AZMZUPtbpOZ2bMe1skR6h9AHJMQw/7lgxgyfw8h0uBqSwfK1qxLMa/sZM1iAwnR+L8Mxuf+JU6cvEz+IftZ01Jf9u7di+NYzi/uTPNZxw1PGAtnSlWtQfFsZtyX5WRKv/a4JYv8dE6tdMXx4Zk07rsK+0I1qFyqKJ558+Hlak7ES1/u3rvOvm0bue6nXxPONQexb2U3E1JkmX7Of6wthTj+WGdO9FsQEATXq060AAAgAElEQVQEAUHAVAJCHKeI45/Yc97wVWxjEGUqG+r1mMaE7rWxV0nfqY3k4OSh9Fm9h2ipu5LnYfCiRXStnd/UOdG1M1kcawtZBFxiQMsW/H1fandkFKw3kVVzWpJVCbEBd5g9qA+rDt81/KGeTq9K/jibBSMakE1aMcYEcazNj3b694n8PH4dvoZp0dD+qFCqlLo8q+qEeBISkoBV6sT5DIpj7Q/HmBfnGdm+F9vvGAr+1w5NJqd6l5nM7NcApxQjrv3E/0kcm7Aa8lVvwuK508lj937EMTG3GFG9PpvSxFaRNedXUM3B8o3EsTraj40T+jN58ylipOeEduwyOSqVAjQaEuITUCcJ32Kd5/FHuuJYhco8jjjDupCvEHUp+jXz582gnKe+YFfGxbF2SURzfkVHfpxx2jC6TndEGQqlErlc68DjUnJAexbt/B7FMWjiQjk4oSldf/U2upIUqsS8iwlxcSS75ZwFhhmKYxJ4srEHNUYdeO1qVJrbUKZ4fq6fuWBQ1OitI47XN6Pu2KQiZ3Il5hYWmCkgPjaG6Jg4w2I8zpVZtnsFX7kmhtdlDnGsxMwinthXrm+GOJWWzgxa+gcdKrtLotNNuAB8RMXxTBmNwfrTqAm58SdtfxjONWnEe1o7cq/IimRxrD0lo16yflBjJuzV1xxIvw82lGszgpUjm2Mt9dvvMOJY2wd1XDinFvekzfxj6XcppYUMjxJNmTdvBCU89NerzCyOtd+9gfcOMOCnnhx5ZEzavjr8Ge9AHGcAKjbZqzJt+Uy+LpjFyLmXQMT19bRoOoGb0uc8SQeQK5QotK+TqBOIS0rub+GYjfFpiGMSnrCgQQPm3k4d8Zz4PVGgRnsWzRlBbjsjiYvjI9k9vRU/r7qS6kGu9qMylMqk+6W4OBJvl4zUGDBJHEOM3zWm9O/HhlMPjBQ8S5tuxQ7zmT2oLq7S+yVj4thMiVlsvMEbF8b26pK/CYvWTaSUqySi90OIY+33if8VJnTpxa9Xnr3a1ZR7FTVxcfp1Xm3S0fcsjiH+9maq1RuOpEKJYf/K/sjhZaPwsNenlnrd+WGaOF7CS+0SlilQmVtgoZKjjo8lKirG8LeDtRc/z1tET4PAi4ycnZ9WWyGOP635FKMRBAQBQUAQeJWAEMfJ4rjPT+w5l7Y4liktcMnuSZ2O4xjYuiw2r9z7x3N71wzaDF5NgCRKw9yjPDMWz6V+YSMJDl+zIjMijrU5mI+uHcfPMzYTKI0Qsc9Grymr6Fa7ANq3LmP9LjF92AT+ungLv5DotH80yOTYu+WiQpM+TO3XALvUOSdNEcfascUHcWjlNCav/5uHL8KSfvAYH7RMocLx654cnNUDO22oZEY3/wtMHzGKbacfEBAWk+bYZHIVjllzUqzpQGb2qI3jKykEPyNxDDz/dy6thqziSWCkEWZvJ451UxjmzfLRo1l35DIvgqNe+0NVbmZN1Z5zWd3ry5TZT0v0Dh8fy9pZe/Exto7lZmT1KkG/SQtoWjqLQU7ZNxLHujoxCfy1eACz1//LQ3/DCN1XlqpcSdHq/Zi3oDueyaGD7zBVRcrx1BFsmdGH+b+f5nmw5F18Y+eOwpKSVcawdHUzDOLd1C9Z8XMrFvxzn4jYV+w+Ni45qd9vETX8lzNkzk6DooNvLY43NKfumPPpnOkKXAtWoFP/EXSqVUD3sEm7ZQ5xXJFJCwqzbvLv3PcNJf4VfEocsnnx/dClDKufM6lYaUYubB9RxLEJw3r1wQVE3tpO/6GLOHXnKeExRsLak/Yr86jM8tVz+NJLX1owJvghq2aMYuPe8/iEvO4pkly3jqs2bM/wXi3Jbpfqov+OxbGuy+oojq4ZzsQ1R3jgG/ya7z4ZFnYueBWuztDJo6mU07CkWOYWx9qBJvDo9BYmzFjBmSsPMRr0m7w25Cpm/X2L794y4ji9pSaTqXBxz02+L39g8uC2eBgpoirdx8Ojaxg1cQVnvF+8eg4bHEyGfa7iTF6ygW/yG9/p8z29+KrPXl5ZjXIFjYZtZnLHkrrc1ca2+Ah/fp09jJV/HOf5a9ezrnosNVuOY+rIZmRJdoYmimPtsWN8zzFp0Hj2X/PmZejr7gUVOGTNTcXmA5jSqza2qe8FjYnjrzqw2vMiQzffwM/gzYvEUcuU1uQoVJMRC2bxVY5Ubyh8IHGs61jAeSb0GcnOqw8Jioh97b2KwtKR76btYXr995mqQtupeI4taMaAFTfxl0Syp6yfdy2Oj8yicZ/FieI4zU2OnXs+GrQfxIDWNTHRWad32n70fxfi+KOfQjEAQUAQEAQEgXQICHGs+40XyOF9f3L0yBku3bzGvUd+RGjTTWglo5MHBcqUoGzp8lSqWoNy+dIu7qYOe8yetctZue0vbj6JxLFAaX5s152231XG0dyE8tiSycqQONZGHb+8zKSePdl4XvpCvYKsJZuzfMVICjsm/VyJDeL8kX85deo8py6c5daj5wQFa384yLBx9STvFwWpWKIcpSpXpVKx3FhI8vyldM9Ucaz9gCaWJ5cOs//Eea6ePcepW3fwfxmhi1xQqqxxy+VJ/vwlKF68MCUrVqVioYxG5emhxUcFcO7IAU6fPcf581e45v2M0IgoNAoz7B3dyV+iCKVLlKZ8lZpUK5q6ckvyfj4vcazN3XjjyE527tzBP6du4/sySBdVa+/uRbmKPzBiXBtyWCjfKOI4ZWbiw7h0dD8nT13g9PmzXL//mMCkd0ItbBxwz5WbAgXLUaxUESpVqUxhd/uUj6YlenffGEb04V3s3Lmd/adv8SIwCrVlFgoWLUnVKtWo3eh7ShkxBm8qjhOXcii3zx/j6KlLnLlwilvX7/A8JPG1ZIV1FrK7uFOgVDFKFSlIicq1KOXlon+l932IY10wdAhXTx3l9PlznDl7nms3vPGPSNQWZg7OuLrlpHiJYhQuVJyKVWtQOJf9KwIzwt+bfX9sYtffh7h8+xHBUQlYuuShQpUafNu4JQ0q5ODQ4iEMfMfiOPjuPn7/8xzXblzmqvc9nj0NToy2U1nj4e5GnsIVKVWsIBW+/IZSeZwM+p1ZxLE2Ij/X/UPs2L6DXYdO88gnjARzO7LlKUSNyjWoWb8etYqlda1J7/7k0xfHWgKR/vc5+u+/nD59nvOXznHvaRDR8RrkKkvdQ74vShSjfLlaNPy2Gu52hgUpE6ICuHryMMfPXOHsxdN4333Ic921RYGNmwt5vEpQpnRpSleqRtVSeQ0jjZPxvw9xrL1eJMTy+NoJjhy7wJlLJ7l5/S6P/MJQa2RY2DuQ1bMgZUtWoHSF8nxVoyyORoIGM784ToQY8/IO+/Ye5OzFs5y9dJuHj32TIk7NyZ47J/mLlKdUycJ8+31zPO3SW/f6vxtLVWHs00q7bHhm86BAiSIULlCAUuUqUSJ/dl2e7HQ3TTwvvC9x6OgJrpw9z9kb1/B+kpR+Q2lJtqxO5MxXhuLFi1KoVEVqlM2PnVkaFRxDT9Hlq1b8K81bDciVuZj51x4aeb0+VY06OoArJw5z/NwVzp4/ze1b9/ALT0wNoLR1I6d2jKWKU7pwAUpXqUXhHI76SOoMiGPdDmODOHvoAKe194IXtfeCvgRrH8TK5Ni6epKvcKHEe8EqValUxNM4S6PieCD3Frfi9J5t/LFjD0cuXMUvLF73fVTwiypUrlGNhg3qkN/ViHz/kOJY+0Ay4gWn/jvAudMXOHXpHDcf+hKhrbIoU2Dn4ED23AUpUrg0X5QqwZc1K5NDV4A6cXv3qSoS96uODeL47q38+edfHLtxm5eB2u93c7Ln+YLyzTsxum1t7MxNC7ZIL+I4wucSu/48yIWrV7l65xYPH/oTq31lSWmBm4sDOQtWpFSJwpSqXpdqRbJiZsLple7594k0EOL4E5lIMQxBQBAQBASBNAkIcZyMRqMmPi6O2LhY4uITtG/Q6za5XInK3AxzM+2r3ybcJSXEEREZRVyCGrnKHCtLC8MCEyYuxpiIYKJSFQ4yt3Eg7fS/amIiwomKM8wpjEyJta01KoPiGRrU8fHExMboxqpOepddph2rmQpzM3NdQbY0t4RogsMM389WmFlia2X4o176eW3EZpz2FfTYuJTjJb/mr1KZYabjayKc1zbTji2OmNhY3WuFySkQtPOoNEucx/QKiSTERhEeaRi1LFdYYmNrnmYhu9d3KYHIsPDEG/AMbHKlGTbWVjouWsEbHhGVknZAuxuZ3AwbW6tXXsE11n/MbdLOHa3R6IpQRUXHkaBOXD/a13TNzS0w1yai1v14iSQ00vB9XoXKEmtr05kkzksMcXHxKeOQyeS6VA8qlTlmZgqD6GDtcV8rerXnrLYwUoy235rE9Bdm5liYa4tbGl9MGo12LsIwPE3MsHWwMjkiVKOOJyZGOw7tcZMmVDsOhfb8McM8KQ2LwVRr4okICcfglJYrdYVtlKn6qo6PJjwi2mCu5QpzrG0s00x1oElI7FOsJDWFNn+Gtk9mZmaYJb3qnNby040pOprYpLnRXgu0qSO0868lGRcdQWS0YfoIuaWt5AerhpjICKJiDaNGVVZ2WKclWXRyLV53zdUeN0EPE4VSkbQm0rguxEcRHG4Y16cwt8bWMvUrBGqiQ8OIlp57MjmW1ja6PPa6TRNPeEi4YRoShUp37unnJoj5Lcow75yUYHJEvgUJcTFERccQr3uPXIZCZYaFuTmq5GNk4LzXN1UTGRZKrEEWABW2DtaStaohOjKC6FTcza3tsUzOG5qyQ1P2Z0JH1QlERIQTl5xiyISPJH6XWmJjl8b1Iun7V3t9iI9XJ0X7yXTXId33b1LqlbQOpU15pF3/8fH6c1KmUKBSmmFmbvb672B1PKHhEZLvJe2lRIGVtY2kiGvikbWvbEdERBpEEGvzw9raa4uKpbGpE5Kue3FJ60O7f+11L/G7VqmUv3LdS9mTRk1kRCiG06vE2t5G/1AqqbE6NoLQSMObBpWlNdbmhueEVmiHhUem+i5RYG1jS/JyfaPrvUZDXFwMMTHacSYvWm0qHwUqMwvMVMoMf8er46II034Xp/fVKVOg1B3HTHecN7qV0Baei40hJlbb/5QLOwqFHKXu+yn9ewdQExkaiuTFr6TZUWJjb6N788uULXk9a79jUi5d2jFq17R5GmPUxBEeEpGqWKEZdkn3EMaPm8a9oPa8U5lwL5iGOPZe1l37mg6xMdFEx8QmjkEux0xlgbn5azjGRxMcnvre0gpbq1RPVTQJRIVHEJMyT4npryysbbBIdc3N8P0Q2oLNSfcqkt8C2nNWqVTp7jG01/XUU2n8Hs0CW7tXrw3xMRGEp7rBV1raYWOQNk0yY1qW0dFEa9dD0oJQKM0S0ztl4DsmITacMK0Il2xKcyusLSXpQtQJuvuION1vIcPzQKEyN+ke2pQ1/qm1EeL4U5tRMR5BQBAQBASB1ASEOBZrQhAQBDItgbeJEM60gxId+wgJvE4cp/Mu/Ec4WtFlQUAQEATSJfA6cZzuh0UDQeDTISDE8aczl2IkgoAgIAgIAsYJCHEsVoYgIAhkWgJCHGfaqfnMOibE8Wc24WK4goAgkB4BIY7TIyT+/pkQEOL4M5loMUxBQBAQBD5jAkIcf8aTL4YuCGR2AkIcZ/YZ+lz6J8Tx5zLTYpyCgCBgIgEhjk0EJZp96gSEOP7UZ1iMTxAQBAQBQUCIY7EGBAFBINMSEOI4007NZ9YxIY4/swkXwxUEBIH0CAhxnB4h8ffPhIAQx5/JRIthCgKCgCDwGRMQ4vgznnwxdEEgsxMQ4jizz9Dn0j8hjj+XmRbjFAQEARMJCHFsIijR7FMnIMTxpz7DYnyCgCAgCAgCQhyLNSAICAKZloAQx5l2aj6zjglx/JlNuBiuICAIpEdAiOP0CIm/fyYEhDj+TCZaDFMQEAQEgc+YgBDHn/Hki6ELApmdQEz4EzYvWcC1l9Kelufn6U3Imtk7L/r3CRGIYP/icex/KB1SXjqNbU8BK7NPaJxiKIKAICAImEgg9AILJm7iibR54bpMb1fTxB2IZoLAp0FAiONPYx7FKAQBQUAQEATSJiDEsVgdgoAgIAgIAoKAICAICAKCgCAgCAgCgkAGCQhxnEFgorkgIAgIAoLAR0dAiOOPbspEhwUBQUAQEAQEAUFAEBAEBAFBQBAQBD40ASGOP/QMiOMLAoKAICAIvG8CQhy/b8Ji/4KAICAICAKCgCAgCAgCgoAgIAgIAp8cASGOP7kpFQMSBAQBQUAQSEVAiGOxJAQBQUAQEAQEAUFAEBAEBAFBQBAQBASBDBIQ4jiDwERzQUAQEAQEgY+OgBDHH92UiQ4LAoKAICAICAKCgCAgCAgCgoAgIAh8aAJCHH/oGRDHFwQEAUFAEHjfBIQ4ft+Exf4FAUFAEBAEBAFBQBAQBAQBQUAQEAQ+OQJCHH9yUyoGJAgIAoKAIJCKgBDHb7Ikou6zqO8Y9jwN0H/aORfdhk2i4ReOb7LHTPsZdWwkh7fMZcXWk0RZ56BJp740r14AM3mm7bLomCAgCKRDIPD2AebOX8P5B+EUqNWCvu2b4uls9sG5vTy3jv5TNxMYqe9KziItGTWhLe7mH7x7ogOCgCAgCAgCgoAgIAgYEBDiWCwIQUAQEAQEgU+dgBDHbzLDETcZ831nNnj76j/tVoAxC9bRtrTLm+wxk34mluMzW9BhyRUSknuo9KDXqo30r+KeSfssuiUIvB8CCbFRhIeFERoeSXRMDGqN9jgylCoVZhZWWNtYY2tthUqRuZ+qxD74ncb1hnEzNpmTnNz1B/Ln3J+wlsveDzwT9/r88Ewa913CyzD9B/KV68nS1T+Ty9LEnYhmgoAgIAgIAoKAICAI/J8ICHH8fwItDiMICAKCgCDwwQgIcWwEvTomjCd3LnHnZTxlKtXE0SJVo49BHGsSePn4GmdvhFKmenlcrd4kmtCbscVrsz7ccPw27ZZxefRXaS5adUQIt+6cwzfIiXLVS2Kj+GDrWxz4/0ggISyI6zfPE5TgTvnyhbDI3P7UZDJxwU85/u8uTl70xvvePW7ff45/UACx2qcpMhlWNnY4uHmQ0zMneXNVpHWvpuSzy7zhsbdW1af+5FuG47eoxZZLSyilMn6yquOi8Xt0g4tXb/BFrdZ42pmML0MNhTjOEC7RWBAQBAQBQUAQEAQ+MAEhjj/wBIjDCwKCgCAgCLx3AkIcJyNWxxP49Crb169lx38XeRkcStZS3zB35lRyp5YkmVgcxwU/5MD2Tazdsp8ngcGEOVdm4y9TKJrF+g0W0xPmfl2DBfcNP+raeSUnh9U0/E91PD73DrN9zVZ2nbpCQGgE+av2Yda0jmTNvA7tDZiIjxgQUMfz+Pp+fl+7hX/O3SYoLJYy3w9j2rDG2Cs/flaPj21g5NSlXH7gR0R0Arog49dtsrIsPryMOu726bX8YH9/sKUdXw09Znh8+9psP72Q4lJxrFET5nePA39sYNPOIzz2D0NjYce03/6j+nt64UCI4w+2LMSBBQFBQBAQBAQBQeANCAhx/AbQxEcEAUFAEBAEPioCQhwnTVfY2dWUbTWZuAS9GspXvQmL504nz0cjju8w3Ksum6VLMHcd/tg0g2JvJI7hxYnF9Biymmu+wagVFrjlqsDQBbP4Np+hGHu0ZzB1+m8jLiWnhYzS9YYzf6YQxx/VFSGDnfXe3J7aw49KPmVBjbYTmD3i4xbH8eF+HN8yjaHTduAXlxEoZVh8eDl1PDKvOCbmATO7dWHj2aeERMVj7Zydam2HMq9nPRSSTBXRD4/TsVtfTt8NSgFg4+LBvG2HqSHEcUYWhWgrCAgCgoAgIAgIAp8oASGOP9GJFcMSBAQBQUAQSCEgxLEQx689HTQJcTy6cYozVx8Sr7LnizKVKJori4Fg0u5AiOPP86ryKYrjuDBfti0ew9gVB4nTpBtjnGriPwJxDEQFPuDk8XM8C4rF2asIlUoVwcHSME2FEMef5zktRi0ICAKCgCAgCAgCphMQ4th0VqKlICAICAKCwMdJQIhjIY7fycoV4vidYPzodvIpiuNbu2fQdcBynsarX5kPy9xl6NVtIN9Uzo2DpRI0GmKig3l69jirN8xh//m8LMjsEccmrjIhjk0EJZoJAoKAICAICAKCwGdLQIjjz3bqxcAFAUFAEPhsCHze4jg+lFvnruEfryby9t/0mrqJBLU+wtC9WBV6d+tCNl16YHM8ChUml7MVpJPjOCE2khfPHvPU15/YBBlmFrZk8ciBh6sjZq8rGKZRExUahH+AP35BoURHxehyqirMbXFycSGHe3asVK+uzSDvY1z30f7/U9a0G8EhaZOspRkz/Cfy2CdV+MtWmCpejiYv8IB7x7jpK21uSa7ixfCwVUF0AKcu3iY+Qc2L0ysYtvQYCSmuTUa+ci3p8dM3OOn6bE3eYoXIape60qBpXVFHh/L48SNeBITq0okoLe3I5p4TDzcHiPTn0vW7ROmqlSVuZla2FCxSHLu0agJq1IT6P+OJrx/BIVE6zkoLSxydPXDP7oyNubEEvQn43TrLHf94Sact8CxYiBzaVCDqOIL8nvHk+QvCIuPQKMyxc3Yjj6c7NuYmVAhURxPw3AcfPz+CI+NAJsfCwhZn92xkz+KMuVKSRyC5Bwnh3Dl/Db9YSZ/MbchXqDBuNiqigny4/+AxQZFx2LvlpaBXVlSSNaiJjyQoIBB/v0BCw0OJ1iFUYGPviEs2d7I722rrvxlukX4cu3BH93/anLTDVl+V/N2M4l+1o+sPVbDWIbSjUJkvcLYwwvNNxis5UlxMGAE+PvgGhBIZHY321FUozbCydyCLkwtZnBwwVxlh9polpw48R5/mLdj7wLCRzDoHTbr8zKBO9clilcZcquN4cOYSsUWKUMDG0nAH6jgiQoMJ8A8gKCiIsBhdZT3MLa2xd86KR3ZXrNK6OIQ/4dilRwb7s3bLQ4m82ZHJNMSEBfH0ySP8giJI0Mgws3Egu3sOsjnboTB2vXnd/jTRPLl5i0dB4cS+uM6seUu49Sws5diW9lnoPnoWxbMkrhNnj3zk9zR8A0GjTtBdx14GvMQ/KIzo6NjE88vSDmcXNzyyu6F17sY2kePYtOuhaCUICAKCgCAgCAgCmYOAEMeZYx5ELwQBQUAQEATeH4HPWxyHXqRvjbbsDok0gbA73ZauZtDXeV8vjnP7smzBMvadusrt+0+Jipdjae2Ee4GCVKvTnJ9+qINLolHTb/Hh3Dq+jx0HjvPo6Que+TzlsW8AEWGRaD2s0tqJbB45KZivMPXbdqVuKXekDvHIOC86/GLCELRN2q7Be0w1ExvDPyO86LFJ2jw3g7duomvJLPB4P6Ub9iU4LMaE/RVm0pYltCyVweSoCVHcO7WHFRv3cu3mdR4+CyA6XoO5rRN58hemXO0OdCgfRqduw/D2jUjph2v+kixYt5Uyrq92Lcr3KhtXbOD4jZvcefCYFy/DUKMVbjZkzZ6f/IWL0rBNF+oXz5rqw+Hs6FONAXtCJP+fi4GLFtPtaw8ObpjLr7uPc8P7IYEhMahVVmTJnotSNerTp3tbCrlYGeekicfvxhFWbNzOzeveeD9+hF9IDMgUWNs4kT2/F18UqcKPHVpRJkeqhNthVxlStwNbffR5aPEozvSFK6lnfYrx41Zx5MpNfEPjKNtwJPOntcPVTEOE3z0O/rmDI9fv8+K5D08fPycgOIAIXT5fFY4uruTwyk/hcvXp2vl7ckhrK3pvx6v2IBPmXNvESOqGtxlv0lEfnNjK2t//5sad+zx87k9IuFaaglJlib2LC+7ZPalVvy+d25bE9EcVkZya0po2Ky/rzruUTelOi4mLGda4CLYm+H8DMOporv63nd3/nePhUx+ePfXhxQtfArUPBpBjZWOPi3tuvihZgZYdOlIlr5GHOlcW4/X9LIPdFmw+ij8ntefJqd9Z+csuzly/zhPfEOLUciydXPHKW4jyX7egR/uvcUgtj1+zP2XsUxb37MmsQ9dMmF9r6nSdwowB9bHWcokL4ep/f7Hr0FkeP/Plqc9TnvgGEhkRpeNpZuNM9py5KFSwON+360yNIm6kxinEsQnYRRNBQBAQBAQBQUAQyDQEhDjONFMhOiIICAKCgCDwnggIcfwuxfGE/lwaP4idz8K0b7C/ssnkDtQbsZj57csb/C3y9l6adB7G3edhusi8122qLAUZOmsB7avkSWn2KYvj67tm0Hv0ch6Fvpo2QAtAZmbPl3W/5vrJvfj6pS+OA+/8y899B3PsbpDROUqEKkOusKfjsr8YVtNNMh1piOMFUylwbgzd1t8xiFhP+aBMhmXFfhxc1ws3IxGgj0+spne/6VwPiEt7/mUyFA4VWbJ7PbWkPjstcTyhK/8O7Mc/AYnRntoxpRQrVMXy79KhDJq9k+D0cvjK5HhVaseC+cMo4JCk+d5SHL/VeNUxXFzRlZazjpOQoH7N+SKnRpM5zJ3+LbamXjyDztKxVkcOp3qQVLzddLaOaoI8Y8HLiUf120nTKgO49Nq+Js6PwroQY7Zuo1X+VGHyaYjeLU38qfvjMp6lsW+ZXEHuFvPYOr4u9tJ1957Ecfjl36jZdjxB4clrLi3wMsyylWbqknk0Kmr4cEaIY1MXq2gnCAgCgoAgIAgIApmBgBDHmWEWRB8EAUFAEBAE3icBIY7flTi2tadANjvu33tCnHHHmTiPjpVY+fc6ambRm5zIW3/xXaehKRGzSisbnJxcsDXXEOH/Ar+QxIi95M22aBM2r59OgSQj9mmKYw3+l1bRpdMUrgRn/BQwFnEc9ewMI3t1Z4d0h3IVjtk8cFTG8vLFC8Ki9SkfLJ3yMGzeelpWypoUGWlMHLtSrWoOjhw9n04nlXw/fR/Tmnjqoyw1cTw/9yt9uk/goiRgWK6yJqt7VlTx4fi9eEmUZEHZutdh3sYZVPdICgE2Jo7dPKlbyCeC5jUAACAASURBVI59h6/qonATN0NxfHDxEAbO2Umo9k8KM6ztHHF1skETG4HfCz8iYyUrTuVEgwHTmN35y0R5+qbi+G3Hq4nn3r4V/DhoHgGJodGJI5MrdSlBnO0siI0Iws8/GG3mjoyJYw3+J5fzdZdZhEbpU57IHAszfuEifqyQI+OLUPsJvx18X3EAV5I+rbRywDWLA5YqOaH+PgSERulSbCRv9gWasXztOMq4muv/04jozVroC5wf3OJ69OsuNqCwdKD96JUMaFoS8+RLzvsSx5c2Uq3NeEJ00dTaNyVsyeKUBWszDeF+PviFJabeSRlr6XZsXT2aPDb6/xPi+M2WmfiUICAICAKCgCAgCHwYAkIcfxju4qiCgCAgCAgC/z8Cn7c4jg/m8uFz+MTFE+X9L0PmbjeIGM1WuAI/dWiDqy5dqSV5SpUmv6uN8VQVyWIoeznat6pPfvt4rhzayG8HvNFrKG0jOSXH7mNrm9wps5wsjsNcy9GyUV2+yOOGs7MLttqUAgEvOLFnHas2HyY4ZUcWVJn+D+uaeOj24X/zb87pUqD6sLHnRI5L149rCQb/3BZP2yQR5VmGbwrpEpSatL02VUXkC/49cYXY+AT8L6xn/JpTBjmO85RqTKd2X+KQlOu2cIWS5HBIlfs1rV4EXubn5i3580GsYQsLD75v3Zay+R2IfXGLXRt/4byPNOdwYvNXxHHkPea0acfiS74pEl5u7c53XXrQrEZJHFSxvHx0ld/nj2P3raT9yVQUaTyAteM74WihtW7GxHHi8WSWOWncvjVlc1njd+Vf1m0+SECqbnmU7cuv6/rgkTQV0Q/+pVPnvpx6qE+VYpm1AO279aZ22byYJYTz+Nq/zBu7mFvJGJTW1O85nSk9vknMIWxMHCuVWMnlRMZK2RkRx0vPUaJRM+pXKERW1yy4ONlAbAQvHl1mw9zJHPTWD8Dcqyl7/ppCbqUcIp7x99HEvMa+JxYy4debkjlSUbj6D7RvUp7EVMCOlKxeCjdLFSaN9+q/zBuXarw9pjOl5zdYxfuzZFRP5m4/JzmnlNTtNYXW1fPhbGtBTGQQfn4BPLt1ipfxlenSv7aJEcdxXN00ilZjtySl60gcklPh6ixatJhyOUxPeGGwYLXiuMpIwsrU5sdGNfHM5qITxxYqBWEv7vLfb/NZ/PfdlI/IzB1pP2YNQ1oUJSWduRHRm/wB1/zVaNr4K/I4KnlwYR+/7z7KywjpFUdGlkqt2Th/GF6OSQvvdeJYE8X9S5e48zKEuJe3WbRsNXd9wlP6Z2HnTMdB4ynspP0vJW55ilAsX1YUMghPEsd2hWvR/NuvyO/pliSO1YT7Pefg1hWs332G8BTXbUmDBfuZWy9byv6FODbpsiwaCQKCgCAgCAgCgkAmISDEcSaZCNENQUAQEAQEgfdG4PMWxxKsYWdXU7bVZF3hteQtX/UmLJ47nTyp0soaLY6nzeFZsBHbfpvKF5KKbKsGVGXKjucGkXZ2tWbx7/LvSM5mGvnwCoeDnahbIlEEp96ifS4zsHcX9l4MSPmTssQ4jmxrjTSRAtxhuFddNkt3kLsOf2yaQTFt8bY32F4rjiX7e7RnMHX6byMuxVlJRKUkeNK0Lqi5+8cwvh28lXhJQKUyeykmzZ9P05J60RTx8jxD2rRm711DwZxaHD/bP4Uve64iPmV+5VRsNoF5E1riLCk4+PLkQpq0nsOz5I7aVWblXwupmU27CIyLY5m8KKP2bqZd3qSBJsTw9/xBDFm4B71yA8ecBZi/8S8qabuvieTw3KH0WLwHfdCojHqjtjGnfXGkWbAvLm9M02mXU9DZlm/G9gVjyeNsYVwc61rKUOZvzrKFA6iWxxlZTAgPn/jimrsA1vI4blw5h6V7CXK7GBf5t/dOoX2vlfilHDU7I/f8R4eChvm5vTe3p/bwo5JptaBG2wnMHtEYe2nTtxlvuaZsXziOnEp/Jg9ow7r/HkuO15Sdt6dROI1ia6atN22rCPaPG0LfX/Yizdidq/w3LF60iAKm15M0PKTfIfbcyUPtyjkxWqfP7yCNK/3E5ZTLjooqLYcxb0w7HJIzVhgVxzIU+Tuxe/sw8qdMYQLeW0bzzbBNBlHMqIoweetyWhRJulq8ThxLUlpEPzxOx259OX1XHw5v4+LBvG2HqWEkVXn47VMcjMlLo2LGH0xF3D9Ep+79OXtPF+eu29y+nMGuFY1xTvq3EMemr1jRUhAQBAQBQUAQEAQ+PAEhjj/8HIgeCAKCgCAgCLxfAkIcJ/F9a3GsdKL54NmM71AVlUS+3Px7Lj1/XsAjiY2ydejN7vP9MK6JEzukSYghMiyS8JAAXvh6s27GDP68+CBFQCtUzdh2aSpFDQIhPxFxHBfAhqF9GLfjlD5Fh0xO9Y5zmT24flIEc9LEaeK4vHkq3SasxS9af7IYiGMj+9PmMB655RDtihs+FQj3O0nfRq05lGJMnem5bhc/V9FKN2PiWEXZLpPZNLSxwZkacGUrbXuM5paPfuKts3oxZfUO6hewIj74AeN+7sTGw7pQ8cTNqhZbji2nlL3hSR92cSHfNJ2Db/J/O1Zi6Zb5fJ3bMQ1xLMO1xA+sWT+OglZGkiobu6Zo1MTGxBIZFkBAQCgPL+9kxtTl3NU7Pr5bcI5Z9QwNqqni+F2M90vnSKYMbMeagw8kI1Dydfcp9GhahcI5XVGYONxXEbwncfzKgTTExyUQEx5IcEgogS9vsm5wP/6QuPACdTqxevpQstokDcaYOHYsy/Kdv1Ire6rycpoA1reuwdhT0oKfljSZvpXpTQom9uY9iWNjy0odr72ORRAe4o/v0xssmjCDf++lrGScs3diw4Hh5E965iLE8fv9whd7FwQEAUFAEBAEBIF3S0CI43fLU+xNEBAEBAFBIPMREOI4aU7eWhw7ezFszmo6VfZAWkPr6bnN9Ow5nGv++slPSxxH+93hn927+PfEDYJjoomOiiYqIpTgsFACXgYSLQm/Vai+YsPpZZQzkIyfhjhOCLzH8L7d2HpCLwhlChWD15+iS3kHA75aqqHXttPkp9HcfxGVAlkqjo3uT2ZJoTKlcUoVDZ0QF86dK5cI0O+KmuN2s7J1oTTEsTvdZi1m0HdFDM5utc8Zmnfow8W7L1P+XyeOV+2gfkErQh+fZuBPbTh4V5JWwDwnZcvmJHWAdkLkcy5fuI9eBXox8ve1dCidPQ1x7EyLkXOZ2L7S6wu6qaPxPnOQnX/v5/qjQKKi44mOCiUsNILQ4Jev5N+tNvkoa1pkNxinqeL4XYy3fVFLNk7ox8SNx5DGl8tVVmTL5YVnjpzUadKBBjWKYW+RSqime+01Lo49y9Rm0eJFFHJ+YyOtfQpE8OPr7Nm1nXPXHuAfnkBsVDjhEVqhGsiLgGBJpD7krNmO9bOG45Ecsm1E9Gav24/983thYaRi37317agz9pjBiCsM2MivPZKKcr5ncRz27Bp7d+7h8OmbhCXEEh0ZTXREKEGhIQT4BxOToH+NwDFbU9bsnUbRpHztJonj8BvM6jktJW+00amt2pV1nSulO+uigSAgCAgCgoAgIAgIAm9DQIjjt6EnPisICAKCgCDwMRAQ4vhdiWO3AoxZsI62pV0M5v3p+d/p2WPYa8VxfIQPuxYOZ9jyI+hLfr1++XzK4jjW9xoD+nThr/P6RAkKpQMLD5yntrEaZT4nqPdjX24/DjQqjnX7692Fvy7o95eRk7PC0D/4tUuxNMRxLgYuWkz3bwoY7tLvHM3a9eHCnRdGxbH/vYP0bf8Tp3wy0pPktjnp+8t6+lT2MC6OnfIzet5S2lbyfEWy6/agUfPi2j7GDBzF/nt6Zun15G3E8bsar//5jbTsNZkHfhKzn6rjlp6VGDx1Ci1KuWOulD7Ged0Iozm3cjgdZvxJpCQ3tWXeiixYtIiaeVOFgacHK+nvCdEBbJvej6kbThBimOw8zT2YIo4LNh/Fn5Pao005nXoL/m8spTuvN/jvsv1/ZVOvCon/917EsYa40CdsmfEz4zdeNPk69kbiOPgEHUq34cjr5qDJbLynNzJxlkQzQUAQEAQEAUFAEBAE3oyAEMdvxk18ShAQBAQBQeDjISDEcdJcvXXE8RuK4/hof36b3Jvpm88YCCsrx+zkyZOLrI5O2DsoeHD6OBef+EtSVXy6EcdhD4/Tr0d7Dt3WRyYqVDXZcGol5RxePbkSnhzh29b9ufM0OOWP0ojjsIfHkvanz1+dkVP0fYjj55c2073ZcK5Jcjib3qd0xLFHcaYvXEmToroKZq9soTf30LP3cE48kGRgVpqTLXd+crk54+TsilmsDyeOHOVFhP7jbyOO39l4NbE8PLqFOct/48jFW4RGG59TmdyalsMWMLhVNezMTZHHah7um06jfisJj5Hs08KDLlMWMLSh9sFBxraEwLssHNaV+Qck6UhkCuyy5iCXe3ayujhjb6PE+9gfXJA8QHhbcey3dwgVe2016Oz7FscxIQ9ZOaYP83dfJ16CzzZLDnLn9iSrgwN29nDr8FGuvQxJ6ZsQxxlbU6K1ICAICAKCgCAgCGQuAkIcZ675EL0RBAQBQUAQePcEhDhOYvqhxPHLM8to3nEGj6OSbYs91buNpP+3xXBycsTW0hILZTDrB/dlyt4Ln4U4jvG5zIBeXdh7SV8MUKF0YsGBs9QxEnEcfms333cazn1fveWUiuMYnysM6N3ZoLigXOFJ/+njKGpC0TPbPCUpkcPmnUYcv7yzj77tunNaGgSdozmzx9XDuO6Vnvzm5CxaDE+nNIrjvVYc+7K2eX0mng9OWUu2eSoyZGhvyuTLgaONFVZWNoQ/+o+fu3TjZEqVQHgbcfzOxpuEIcL/CXduXGTvxlVsPnyNcMPaiLpWFh6Vmb1sNnUKGi/WlvpyGvfoHxo07M/dcGl5PDn2RZqxefNk8hnkE0/vYhzDxXUTaTf5NyIkJvXr7jPo1rAkrvZ22NpYYWEWyYaO5Zh4Qr+/txXHFxd9Q9PZdw06WGf0dha3K574f+8h4vjuPzNp338pvinS3ZHaAyfT60svHB2TrmM8Z36XHiw+e0+I4/SWj/i7ICAICAKCgCAgCHwUBIQ4/iimSXRSEBAEBAFB4C0ICHGcnjieM508qd9Sj7jJmO87s8FbX+SJN4w4PjqnFu0XPkyZQvMyLdm7fDSe9vpMt5qwR0zq34O1/916I3G8fdMMimexfqNl8s8IL3pskn40N4O3bqJrSUMZ92jPYOr03ybJ1SqjdL1hzJ/Ziaypk/am05O4lzcZ3Ocndp55ntJSplDSdckBBtTKgcHb+ZoEru+eRZcRywyiY6XiWB18nxH9evD7Ub1MkytUTNh6gZbFrDLAxVhxvDdLVRH29ByDuv3I/pvS/AWN+P3KLEpbmxIhm7xwrzKkbge2+gTpx/E6cfxsH19X68795NZyG77rNZeJfWpiKTmsNkK4R5vhXJXUWDNdHI9n9ogmJKfo1R7qnY3XyGzFhL3g6O9zmbp0Fw8CpSksstJ13nIGf1vYxDl+yaZWDRlx6tWUJlbVhrJjTmty21umnTdaoyEmMgosLTCP9WfxsD7M3XmWlBl2aM++06PwUkq6k+DNpKq1Wa3PaGJSjmNlhS6cWzcE21SpODRxT5jzXQ0W3ZIcQ+ZGn5Wb6FsjZ+J/vq043nqYGqkqe/45oTo/r32aclDLat05tXIANgr9otIEXufnzj3ZeflJSrs3ijg2cTZFM0FAEBAEBAFBQBAQBN43ASGO3zdhsX9BQBAQBASBD01AiONk/3Z2NWVbTSYuQf+etUvJOixdMJsS2VKFGr5DcZxazDpX78iueUNws9XbJZ8L2+jdbywXn+ktnsk5ju1LMuu3lXxXwEiOBxNW39uIY6+qbVkydxheDioTjiRpEuvHqsF9mLLrbIooBxkFv+7GvMm9yKuNtE3aYgKuM/Pn/qw/5m2QV1UqjkkI5s8J/Ri44Sjq5OmVySnTahQLBv+Iq7XU5On7Eep3jygzT9xS+v/uxLE67CkzB3Vlxf5bSLNVNBn2K6PaV0Ay/foOaeLw876LMucXOJklL9wMiuM7m/CqO0K/T5U9LYcsZUyHciTvEk04u6d3YfjyM0gyVZgYcaykaIPeLJ/cHVcrfYG6dzFedWw0vv6BuLhlQyURksmDCTk+la/arkCftTkrHecsZ0RDU8UxxNz+le+bj+a2JIuHbv8yGXnKN6Jlk7pUKV+G3K52mKnkoNEQFxXKsyd3uX7hLMcPB1FnXC+qW4cxbkh3fvn7up51vgGc2NsDt2SXqonj8X8L+aHLQiSPoEwSxyhy0nbWEgZ/W1Av/BMiubZtGm2GbSBUcjrJs9Vg7a+zqeyZ9ATsLcSxuUNWRq3aQ8sShkUqN/X3YsRO/UHd6g/i8JyuknnScP/QaroPmcU9f31EtxDHGbs0itaCgCAgCAgCgoAgkLkICHGcueZD9EYQEAQEAUHg3RMQ4jiJaeyNbRT7fihx8RKNZ2ZLxVaDmdqtAbEPLvLYqQA1vNzgPYpjmaUnnaevYGg9L13PIh7+y7j+g/nzapBB7lDj4vgxc2rVRBLADKjIUq41Myb8REH5E7Zds6B7BkSaqeLY98hManReaiDeFRZuNOo2ioFtK+N/6RKx+QtTMpuzCatYjfefE6k38BfiU0wvyM2tyVO1GYN7dKCMpyW+N/5jyfS5HLjhQ1SqwmMG4hgNQceXU7HDDIP+KS0dqPjjICb1aIJ7ihzWEBHwkKNbVrLi4AO6TlxJ7QLJUcnvThyjieXM+hF0nLydKElFRAv73DTvO5w+P3yJY7LJ1agJeXSZrWsWsuuKBxN/GUcR23ckjpHjUaEFi+eOoLCLJcQGcmTdRAbM20lgSvqUxGMZizh++s8wqvf43WBOldY5adl/PD2+K4zPmUsoKlagqK3yrccbH/qcBRMHc0pRgzH9WlDQ1VYf/auO4cqqzrScegK9lsxN32VL6fNVXhPWXHKTGA4vGUL/mbvQZ+LVf1xlZUcWZ2dsLFTI5YkGWB0fS2RkGMGBgUTElGLx4eXUcQh/VRzLHem5YBO96uTFTKbh2YUdDB0xmRN3DAsUmpKqQntclW02vm7dlz4/fkU2VSgHfl/G0rV/cjcwWjJeJUUb9Wf5xJ9wtUqK1TdRHMf7XKDDT705cUOiteVK8tdqw6Qh3ckR/4zrwWoqlC7BjgGG4lhmnY++S9bTu3JisdDQO38xvP9I9t0K0UdgA0IcZ2BpiqaCgCAgCAgCgoAgkOkICHGc6aZEdEgQEAQEAUHgHRMQ4jgZaPgVBtZoyh9BqQxkCnB3ui1dzaCv875TcXxzUzeajNyPtB6X9pAWzp64W4Tx8HkgGpkcmUxGQoK+b8bFMRyZUonOK18YyBmDNdN2Dd5jqpm8jEwVxzw7yJffdOdRZFr8CjNpyxJalnI37djh1xhVvy2/PQ2RRB0b+6gMlZkZCfGxqCWS2VAca+1eAHsGNGbwrqe8Uk9NJsM+S1ayOFgRF+7DY5/EyG7rrF5MWbWD+gXfgzjWHiDoGkN/6MzWuy+NjFGGY/Y8OFlDtK83z8ISx55atBGWwYjjsIv0qtqMvWGpi8pZ4ZnPlYiXvgQERyMzN0ceE0O8BLkxccyjXVSu0+9/7J11XBVbF0AXYYKgiKCInRjP7sZAjOezuxVUTBS7FWwRFbu7UZ/Y+WzRZ2CLnSCIhDT3fr8LlxQUfPpZe/6EuWfOWfvMzL1r9uzDm3jyO2GUykeLVFP9/zzeCL8XOAztzNoTz0BTG8PcRalWsRhaIb5cv3SBh2/UkNQd0C3ekKULp1M5d4xlT9nUC/d/zsrJw1m45xLBqV68UD3e7OBiP4zR648TlgC1NoY5jNHLEMSzR75EpE1L+rAw4qvelIhj1fVA9UPlc5t21oLYOa2kZxVTYotGpFAcE/qCJf2smXUyft2L+EfUwcJ6GrOGNubq8m70nn060VhBJ1sesmu/5+FrP7S0tKL6rFDEQRVx/LkIyv+FgBAQAkJACAiBH5mAiOMfOTrSNyEgBISAEPgaBEQcx1KMwGPbQNqNOkS8arHxGH8bcRz02o2Rvfux/867ZAVpocoNyeh3k+t34mqIJieO3991xarXYK68TsZ4fStxrAzEbXovOqxwS1B6IQ5gKsWxqi7uvX0MHjiWkx4JhWD8ia+dwYAmf9bn/JG9eMarb/uROFZ9KOAu80ePYeWhawQm57fjNf7NxbGqSw+OMH7sFFwvv0xe9sfr038Wx4Tjvn4APaccwSc5Bmly07BTJe6u3k5c9e2kM45R+nN8XBesN7snE/d44vg/jjeBOP7M1U8jXS762TtGLUQXr2JGiq+ZYT4e/L12Ic4bXHnqlxp7HDPeTPhc207PHhNx90ti5T5VTzQzUb5DEww2bOZwvJ6lRBwblyxDvtfXueD9ib7pFaCL3XSGtiuLbvzC4CkVxyh4edKJNj0TltKI62qcOA7xOMpQGztOP45fJCPeoDQ0KVPTAr/Hl3n07G3sP0Qcp3hKyo5CQAgIASEgBITAD0hAxPEPGBTpkhAQAkJACHxVAiKO4+OM+MC++UMYt+QY/h9JtW8jjlFG8vziNqwHTeOed/yKsqqOaZPfYjALR9ZmxcQh7DoVt7hbcuJYqXplf68TfSeuxjMgCWH1rcQxoAx5z5rJVszdeoV4a6qpCadeHIMST/fDjLAbz+kH3h9P/HSmdJy8gAGFn9Kx7xgevonjl71wRRau20yZ6DflY7cw/1ccXj+XMXNdSFzGNuGeaTBrPpR5Y7pTMEtMDeSvWKoi3sE+vLnNlvmTmL7tclwN5qRO83R6NOw3h8nW5mSNKRud2oxjVfJ1yDt2z7VjypqTH81zraxFsJm6gMZZLmHbbizxKvQmWapC1c1w/1csGtOHpftvxSsTETOAhOJY9dcvHW+E/wschnVm7bFnn7gIapKj/F/YTxlOpfyGpE+0eFyqrp4RQTy/9y8bl85kuWt8Esm0opWegtV6sGhefwqoFrdUhPHGbQ19es/APfGpraFJudajmD68MuvKN2V9vCZTIo6Lth7FeuuCjLO24eDD+PnK0Q2lMS3NiMnTaF+9MOnjSk1H/zPF4hiIDOGe6zR6Dt/A64+yyuPEcUaNMB6dXEPnAXPxDEm8ozZF/xrDgv7FmGhry9kbL2NHK+I4VTNSdhYCQkAICAEhIAR+MAIijn+wgEh3hIAQEAJC4KsTEHGcGKkilFc3T7Jx41FuPn9CUDikNypIzQZNadOgIvoZtCH4CStGTePQy3i1SQ1y02PIOCyLJlyEzuvucebMWcyj93EHypipFbNWtcUo/rH9nrJn63r2XbjN+4Bw9HL9QeO/2vBn9cJoB7/G2Wk2J68+j/2ElnZ5xi8fQTHdpOdEsNcd9qzfwLFbj6PaS5s+G6XqNKR1y0bk0096MbikWrq4tDWzj8b/jwkd7SfzV2H1QluJPxQRzGM3V9buPoPHo5dRIlEvdyHqN2xH01ol0EkbP/UxhfM51IcrJ1zY9fclHnr5otTSo2T1+vzVqiklsuvgdWUD7frZ89Q7TpTnLWXDik225Eu0rmHMEZWhb7h06AiHLpzDPUZKp81EgXwmmJVrQO3alckTW2Q45lPB/OPYjwXn4ivnHHQYNozmlXInHIzvXcZOdeTes7g5kiFrTvqMmk7VPEl3KvztEw4e28eFs5e5r5bg2pmykydHfirUq0mdSn9gkDHRQoNBD1lka88Jn3hZ2dkKYjN0FLUL6CUPWBnK83+PsH7zIW49fUNY2kwUr1CT1m1aUswkE973jjJr7FIex2uhdJ/FjKlrmHSbYYHcP7+b9X9f5JGqPSBrgRJYNGpL42pFSJvEYnZJjlcvO3myJz/eyGA/nrpf4fjFC1y5/gAfv0CUaJHFKBs5i5bHwtySMkWNSJdYlqZwqiW3W5jvc86fPMap67d4eOtJ7IMR7cymFCmYixKlq1KlXHlyGn58bgX5PODvTVs4eNqdQE1tjPKYYdmmB/XL5iSdxgtWth7CwXgHNi5ryYSBXcmmox7EJ0Sv8oMXJ/esx/X4BV4GaKKbPQ8Vajehed3K5Mgcu9xhwmE93EXrkZsT/C2PeXdmWDdCK8nTU8H7p1fYtdmVszdv4R8KafRzUrZ6PVo1rUferPHms+9Dtm1az4FL9wgMisAgX3n+bN2WxhXygt9Dpk6fw3WPuIzjTFnrMGZuPwqoq8F4X93M6Hm78I335ClXsZbYjW5HjnT/MYjycSEgBISAEBACQkAIfGUCIo6/MlBpTggIASEgBH44AiKOf7iQSIdSRUARyqlVE7Cds5338RKsS3RezqaJ5uikqjHZWQj8gARSkyH8A3ZfuiQEhIAQEAJCQAgIgV+VgIjjXzWyMi4hIASEgBCIISDiWObCT00g6O1VRnXrhOvdkAQ1ovuuucqwGp/IuP2pRy2d/60IiDj+rcItgxUCQkAICAEhIAR+HgIijn+eWElPhYAQEAJC4MsIiDj+Mm7yqf8DgWvObThm0Iu6ZYqQx9QY/Yzp0VS9Sq+MJDjAl+ceV9gwcxIb3Tzj9UaDrBUGs2tDf0xTXpHj/zAaOYQQ+EICIo6/EJx8TAgIASEgBISAEBAC35aAiONvy1daFwJCQAgIge9PQMTx94+B9CAZAtdmFaXlMg0Mc+anSKG8ZNPXiarBqlRE8MHXkzvXr/HMN+HCYLr5qmI/z4kmJQyEqxD4NQiIOP414iijEAJCQAgIASEgBH45AiKOf7mQyoCEgBAQAkIgEQERxzIlflgCUeJ4SXiK+6eha0zvqcsZ2qQ42hop/pjsKAR+bAIijn/s+EjvhIAQEAJCQAgIgd+WgIjj3zb0MnAhIASEwG9DQMTxbxPqn2+g1+aVovWCQBSf6XpaXUOKlihP8z52tK2el3QijX++YEuPkycg4lhmhxAQAkJACAgBISAEfkgC2utCFAAAIABJREFUIo5/yLBIp4SAEBACQuArEhBx/BVhSlNfl8D7x6c4ccqd8xfOcvHeK3xevSA4AtDQRDerKQUKF6NMuQqULVuCsn+UIEfm9F+3A9KaEPgRCIg4/hGiIH0QAkJACAgBISAEhMBHBEQcy6QQAkJACAiBX52AiONfPcIyPiEgBISAEBACQkAICAEhIASEgBD46gREHH91pNKgEBACQkAI/GAERBz/YAGR7ggBISAEhIAQEAJCQAgIASEgBITAj09AxPGPHyPpoRAQAkJACPw3AiKO/xs/+bQQEAJCQAgIASEgBISAEBACQkAI/IYERBz/hkGXIQsBISAEfjMCIo5/s4DLcIWAEBACQkAICAEhIASEgBAQAkLgvxMQcfzfGUoLQkAICAEh8GMTEHH8Y8dHeicEhIAQEAJCQAgIASEgBISAEBACPyABEcc/YFCkS0JACAgBIfBVCYg4/qo4pTEhIASEgBAQAkJACAgBISAEhIAQ+B0IiDj+HaIsYxQCQkAI/N4ERBz/3vGX0QsBISAEhIAQEAJCQAgIASEgBITAFxAQcfwF0OQjQkAICAEh8FMREHH8U4VLOisEhIAQEAJCQAgIASEgBISAEBACPwIBEcc/QhSkD0JACAgBIfAtCYg4/pZ0pW0hIASEgBAQAkJACAgBISAEhIAQ+CUJiDj+JcMqgxICQkAICIF4BEQcy3QQAkJACAgBISAEhIAQEAJCQAgIASGQSgIijlMJTHYXAkJACAiBn46AiOOfLmTSYSEgBISAEBACQkAICAEhIASEgBD43gREHH/vCMjxhYAQEAJC4FsTEHH8rQlL+0JACAgBISAEhIAQEAJCQAgIASHwyxEQcfzLhVQGJASEgBAQAokIiDiWKSEEhIAQEAJCQAgIASEgBISAEBACQiCVBEQcpxKY7C4EhIAQEAI/HQERxz9dyKTDQkAICAEhIASEgBAQAkJACAgBIfC9CYg4/t4RkOMLASEgBITAtyYg4vhbE5b2hYAQEAJCQAgIASEgBISAEBACQuCXIyDi+JcLqQxICAgBISAEEhEQcSxTQggIASEgBISAEBACQkAICAEhIASEQCoJiDhOJTDZXQgIASEgBH46AiKOf7qQSYeFgBAQAkJACAgBISAEhIAQEAJC4HsTEHH8vSMgxxcCQkAICIFvTUDE8bcmLO0LASEgBISAEBACQkAICAEhIASEwC9HQMTxLxdSGZAQEAJCQAgkIiDiWKaEEBACQkAICAEhIASEgBAQAkJACAiBVBIQcZxKYLK7EBACQkAI/HQERBz/dCGTDgsBISAEhIAQEAJCQAgIASEgBITA9yYg4vh7R0COLwSEgBAQAt+agIjjb01Y2hcCQkAICAEhIASEgBAQAkJACAiBX46AiONfLqQyICEgBISAEEhEQMSxTAkhIASEgBAQAkJACAgBISAEhIAQEAKpJCDiOJXAZHchIASEgBD46QiIOP7pQiYdFgJCQAgIASEgBISAEBACQkAICIHvTUDE8feOgBxfCAgBISAEvjUBEcffmrC0LwSEgBAQAkJACAgBISAEhIAQEAK/HAERx79cSGVAQkAICAEhkIiAiGOZEkJACAgBISAEhIAQEAJCQAgIASEgBFJJQMRxKoHJ7kJACAgBIfDTERBx/NOFTDosBISAEBACQkAICAEhIASEgBAQAt+bgIjj7x0BOb4QEAJCQAh8awIijr81YWlfCAgBISAEhIAQEAJCQAgIASEgBH45AiKOf7mQyoCEgBAQAkIgEQERxzIlhIAQEAJCQAgIASEgBISAEBACQkAIpJKAiONUApPdhYAQEAJC4KcjIOL4pwuZdFgICAEhIASEgBAQAkJACAgBISAEvjcBEcffOwJyfCEgBISAEPjWBEQcA76v7uGnaUSe7FnQ+NbEf+L2I/xe4DC0M/cqObGx9x/JjyTMn3uPXyf5f+00huTOn5U0PzGHX63rykAPHAf2Zr9mG1Y79yVXupSOMIR/5vbAZkM21p10ooxeSj/39ffzv76Vdl0mU27Mdsa3KZay+RURwIFFIxmzT4dVu2ZSWvcT/VIqcNs+maErPJmxYzFVvvlYfZnfthZ3y01j1tDG6Gj9d2Zv7+2hT6NNWJ1ahoWp/n9vUBnChfVT6bvAg+m7N2KR8yt08r/36uduIfQWw1tYoWjhwMwetdCUG9IPH8/IkHc4DmjN+fzD2DbKkv9+Fih4cGwJ1sOOM/TwDhpnSxmCkLf3efpO+cmd0+ibkDe7FkfG/8XkC1VY4TIJM52UtZ/6vRT4v3rE64DIjz+qoYFRroJkyaCZ+mblE0JACAiBH4yAiOMfLCDSHSEgBISAEPjqBEQcA2v6F2B7pnHsse+GtvyOSXaSpVgcP9xFgQZ2SbaTzXQou071wySVU1kZ5Mnpa48oVLwsOfRTbDZTeZTfc3fFO3dGWPflomYtlq2wp2imlHL4DuI4PJC7187zLGMZGhQ3VHdUyZuzi2ljPZ9y1mtwGFCZDCkYgjLUl82zbZm2L5j5e7ZQxyj6Q8Hvn+F27S1lapYlU4y5Uyo4sWo4diseMGHnHpqmdgKnoD8Jd/kJxHHkB44uGYftMndGbf2b9kXTp3qUv/MHfB+7ced9Rsr9UZx0MbbR7xy9Gw+AVpNZMqgxWiKOf/gpEh70EoceLTiVawius9rFXnuSjG+KRvNl4vjarKK0XBL+ySPkaDmfQzPrcOb/Io4D2T2wJkNd/T7qk4ZWGkZvdKNHhRTfbKLbiPTnxuUbZMhZkkJf4+FXiuIhO30tAhHBXly58pi8pUpjnEm+x30trtLO9ycg4vj7x0B6IASEgBAQAt+WgIhjEccpnmGpEscWIzHv58joNqUSZH9qaetjlD1TqrOywq84UsH+AQvnTKd6vm+e7pliJr/EjsoIAt/58AFdDLPqpCI230Ecvz5H085DydR9LZs6Fo7FrwwP5u1bX9JlMUI/g3YKw6IkJMAX32AtDLPpk0Yt6e4enMOAZb6s2zaZHPGeJIUF+fEuUIFBtiyk/eZC7ycQxygJ++CHt38EBsaGpJeHbimcd9G7HZhYli30Yf5oK/TTxnw0gvde3qCThcw6IlZSBfR77axU4O/7ljBtfQz14h6eJB3flHTyy8RxmN9LvALUGcfKSHbM6s2CD404NalV7EG1dLKSPYuSw/9HcTzrYWEmT59NkSxxY9fQ0EDfMAe66VJ50fA+QKfWy7Cwd6Rz1bwpgSn7/EAE3rmvpfuIC4xePp1KOb/CWy8/0NikK783ARHHv3f8ZfRCQAgIgd+BgIhjEccpnuepFceNR21gds+KxDqRFB/p4x3DL9hTdNIj1ixypIaI4/9A8mt+9DuI45enqNVyIEY229neOU4cf81R3dprj9USf7bvnYbJd3sF4WcQx1+T+u/X1p7hBdiUZhjLxvdFXqL49eL/5fH9MnGcgKAigjVjmjEloBUPF3ZPBDeIQ/9HcTz3eUmcl6+lZMwLIv8l1F67ad5oCc2cltCtmojj/4Lye3zW++pS2tteYsr6uVSWjPHvEQI55jciIOL4G4GVZoWAEBACQuCHISDiOElx7MOhSc74lG5JC0sTbhzczelbzwhOY0S5Ok2oWzbXRxmHYYGvuXjsOBdvPCJIMw0m+UvT4E8LcutE8vj0Njac0qTLoCb4X9zN3nPPKFytLc3qFiAtSoJ8nnH66H7c7nqhoZONUtUtqFupABniZTWGB3hy/cw/nL3rwXv/MDJky0/N+pZUKGSYIEM09O09Dh88wY2nXqClR+GqdWlatTjp08Rl9rxwP8HBY5d46RdClrylqW9RF7PsiQq8hvlz8+xxTrhd511ERvKXrEHDKqYsHpmCGseqUhUWI/mcOH7yz2r2vclN97/q8O7mQfYeu4Z3kFZUnxvWKEuW9JoEe91h27ZtPLp1mQ2X/KhXuwYmehkpVrElzSyL4n1uLTufGtO5WXWe/rOd/ZdfUa5VfxoUVWezBLzixJFDXLrzjBBNXUpXb0TdioXRjXk33OtfJi0/TMWWfaibzYcjBw9x4/FbNPRyUramJbVL5YyLte9dZi3dSY4GvWlm+Jod2/fiq1+YNm1aYqqnDeEf8Lh6loMnz+MTlgaj/OWxbFiLvAYxmYPheBx3ZcdpLXqMa0jYzbPsP3qGN8FpyFWiBi2bVEEv0bvpwV4enDx6kKsPfFDoGFG2tiW1SudFR51U6+dxnBU7TlOj+wQqGse/rrzjqP0iHuWrRZs2NcisDT6PLrJ1pzvVrXtg+PQ4Ow9cIEy/Ab2szbi9eDVuVKB73ypEvzysINDzCefOnOD2gxf4habBMH8R6jVoTBHjmKy6lIvj8KB33LhwErert/AMhExGuahUvwXVCn6cPR7x7glHjx3l6oPXRCjSkbtkNRo3qMirww64nH3Jrv3/kOEPSyyLZAYqYDOhEYY+t7BfvItCTfvRppQe17c7cDywOO1aNSdHpnhVRyNDuXrUhf239LEeUo/3J9TxmNAU/ReXcVp/kJf3LnL8ZhiWTaqgo5GJ8k3b0LisKa+unWT7Hm9aT2gdr9SK6vx9yumjBz55/hLszeWTJzjrfo/3wVoYFTSjdr2GmMWyTHxPiCeOh9TmwYndHLvyiECtLFQ1b0z1MvnIkKiYqv/Lmxw9dBT35/5kyGJK5bqW1CyeI7bhj2sch3JjhxNnAsvTtkNVAq4c5MCFO3gFaWJSuByWDWphqv+pauQKXl0/zEZXT5oN6krhqFqpHzi0fBGhJVvStKIRl/7exslbLwhNm43aFk2pXNyUtClIMvzw6g5Hjh7H/Yk3aTObUqNhU6pkuMHkPS9p06YNZkZxxUgiA19z5sh+zt16SaRmJkrWtKBBpaJkiL3mvWbXpM3oWraiXqn0nNrjwqUHb4jIkJPajf6kUhEjtONnkCsVvPW4wsEjJ3jkHUqm7IUwt7CgdJ64lMnnl3ex6rYuw9vX5vE/u9h/wYNcTQfQ9g99Ij/4cP3iSS7e8OCtXwhps+Siet2GVDIzIY1mBI/PHGLHscvcPLuO+1plMK9QkrSZjbBs3ZmKuTTi+FXOH1VzP+TxaWZuOEWDrsMolcaD3bsP4uEVil6eYjRs2pQiWRNl2Cs+cOfsEY5fuI13kBLT0tVpWteMG07LeFmoKW3alPpEKRclH7wecfqfk1y79YLwdJnIb1aThk3KkzV2vikIeP2Ao8dPcf/Ja0K09MhvVoZ65jWizjWlMpJXty9y4rwbD1++RztjZvKXrUsz8xJkVHOO/OCN666N+BXpQKuCgbi67ObWizBa9x9BsayqeaTE59FVDh4+jodXELpGBandwIJy+aP++Zktun/Hjp/i3lfoX4eSaXD75yD/XLxPeDp9ilSuS5MaJWIz7JURoZzZu5IHmevRwzz/Z+KrS1igN9fOn+TK9dt4fdBEzzg3VRq0oHL+mHvw/1Ec7xqD7r1j7DtxBa/wDBQuY46FeRkMEj3tVQZ7cfawK2dvPidMqUPxGg2wqFwMndgaK0mFJLpUxefEcXjwQzbPPEbxHm0omcmXw3v+5vozX9IZFcWikQXFc2VGqZ4vV2/9y/69N8lXszZmOfTIUcg86v6mp/GMzVNdKdCpDaXSebB15zFeZKnGkC61iLosKUN5eu00B0+64ekfhkG+ilg0rEFBI131uhYhXNsym0uKWrRpVYF3bq4cvHiPt8Ha5DKrQMN61THRi7kWhnHHdTkHn+SjfZcqPDu+hcM3QqnYuA31ypqgiXr+Hd7PzSf+aOmZUsG8IdX/yEl69fwPf3ufNVtcMKrbH0uTdxxz3ccVD2/SZ8tL7SbNKZ870fex8AA8Lh/j4Omb+KjuH8Uq0Mi8Onmyqu/FYW85vHYLt4zMsWlWPMHD+g+39zD74Cv19UWXyIDXuOzYQmipHvyVy4u/XfbywFNJW5thFDZI+tQK9X3GxVP/4PbgKYFBEWTOU4r6DcwxM9FLuC6IMgKfJ9c5euQCD197o8hoQLFS1alRQofdO114dO8yB894Url+DbLrZsKsWlP+Mlf1N5xX9y5z4tRZPDyDSK9vQonajWhY2uSTb0AFeT3k9OlTXL/7khClJkb5y9GwkTl5M8ebwIpQXtx248Q/53j0NoT0mU0pZd6I+iWzf7Lt98/cOXX6HO6PPVFqpiVn8Ro0t6xClpTcwD53iZL//3IERBz/ciGVAQkBISAEhEAiAiKOkxTHj7Ev0AAPS1sKK4+x5doHTPWCePrcC2UGY3pOXMagxoVjv3SGPXXFpvMYzr1Vkj1fDtJGhOD1xou2K68zvIKCc842dJuvyehJpdg8ez4evlpYdnVixvj6aPhcY3wfK/Y/gLy5DAl6/w7v98GUaTeV+SOakkXlBAKeMmGULbuO3yJT7gJkThPO63tPUeStwjSnmTQyiy7O+vacMy1tlvEhQyYMDfSI9H/Fi9zNObZoFDn10oIilKtrB2DleJG0WQzQ18uA/8vH+BvWYv7aJdRWOyZFeDDbHPowZ9slwg3yYaIfgteLd2Qt3Y48ikN8qPGZxfFSKI4vLGzH2DslmGT2jEHrbpDZOCuBzzx4H66PRX8HHPvWw//JWeyn2XPz4Svuv1JiapoDnfTpqdJkOLbWVXm4vCODLuZjfBlfBjofJTg0krYLT2JvaUros9MM6DWMi95hGGTPQYawNzx+k45aPcexZEij6FPh/hYK/DWNlsPGoNy7mBPvdTHWDeTlE08i0hvTeeQchrQsGy2Pnx2h3J+DKNTLnrxuC3E594Qsxevg7OxMOZM0HF5sy4Slhwk3youRdhAvX/mQMWsVHJbNpk6UIA3m1OzxDFycBvuVJjiP3oaGgS4ffJ/z5p2SLBYzODKvsVrcgvedw9jZTcTtcRg58xuh9HnJi+CMNOrjwMQeddBNA69OzabFoMX02/KQLkXjn91PmWlmwdmqA3F27odpenhydg19Bu2h20o7jg3qzckXIWQ1Hcauky3Y36gdG+nIlv29UPnnoNfXmTikC/uua5O7kDGaoe95+NSXnGUtcJwzjVI5VOIu5eLYZUwZxu9Wkj1vdtIow/F840lopC62K/bTo0LMr1UFb04vp+3ARbxVpCV7dkPSaITw+qkxDnsXor2nC/OP+vPosSfaBvnIbag6ORox/+/+FHy8DzNLW8ynHcK5eV58D4ykosMT5i9dgGUxdfFiIDzQkxkDm3K2sAP7RlbjjDoe2x86YHJrLz0mLOft2xe88FJQsIAJGhqZaWQzhv4Ni+O+05H+wx+y8KEzJdWog1Jw/oa+vY/9yEG4nH+FQf6c6IT54vEikNZz92PfMFcyNyW1OC4xCLNnW1l/O5RsWeDpgzco9PPTf8oc+loUi/3RHvlkJ106TMI9Mium2dIT8N6T9/5aWIzbyozW+aOuVR+L42ixs+R1czpU82feylMY58tG5LtXPPEOI3/VlsyfMYbC2ZIrmRCB+04Huo+/x4x/NlI3yun5YN/cAv/6dpicmsOWVxkx0Ivk0T1PNI1KMWb+XDqUT27M0SjCbm+gTfeZ3AvVIXfOLESGfMDHz5ixw0ozfMWtqPOtYdRDg6iLHoNb9+O4fzqyGWdFK9Kb16/CKd51Nuvt6qrL5NxicIHeGAzuTYDrck4F65MtvR/3H/uQwbQ8U+fN5c8/4p66vDnlSNehq/DSyUaOTGnwffuGwJDc9F+6EuvK0XPp302DaX3AgH0tAug09m/8QsKp6XCaVX/BymFDmXf8OjrG+TDQUeL99CFBeqWZvGgeLf7IyrXti5i+7jCvnt/DW9uQXNmzomWQmz7Dp/BnCc1ofk2dmNa9WtTieP7nF1G2qxN9x07h+pb5PNbSJ42/L6+9fDEwrc2c9QupnF1tdcPfsGFoL2Yef4JOZkOyZMnIhzfPMW7SitKbNnGr3jScnVugpvfR3At4foKhPYZyxi8z+YzT8+G9D14+xVh0ZjW11afp0zOrGDpmAbc8I8hWIBe6H7x57B3KqHVn6VJWF78zM6jVbz2aBsZkz5SWQB8fvP1CKNl1HivszMmkAeE+Dxk3uDuv6jvR0H0kU/Y+IixCyezDHjQvAL4XF9Kh/1LeZDAkh146/Hxe4x9kipXzKgZUT/CE7KMxfO3+NXs0hZkn3pFVLyOBPi946wcmf81ixxQLsmiCIiyQJSNbcTzncHYMrf6Z+GZj0/AyOLiCSf7saEeG8vq1J5EaWRix8m86llE9nPg/ieOzZejePB2rNx7DwFAHr9ev8QuCCm0mM39cc7LEPCjwucTQ1tYcea+NoVE20ip9ePkilKId7dk4uvEn3ihKmTgOfv8PvcvNpsHi9pyZNJvb6Y3Q0/Tm/tMAMhVrxsZVEymk8ZYFM8dw9PoDHnm8J2vOnOjrpqNguQ6MGdUJQ003ehUdR5U5nbk6fRrHfUKIKNUHtx3DMFAGcHxeX4asuYFO5qxk1svA26dPiMxdj+VrZlHOUHV9C2CHVQXWh3anRfHnOK6/RA7VtdD7BU99IylUuwPODsPIk0UlJNUZ2yp+f6VlxbKtvA3KSs8JCxnepRzv7h1kxJAxXHiVhny5DAjw9uTdByWNBsxjYo+aUQudBnsco73VMPJZLyfboZHse6VFJmUEr5+/QJm2KJN27qBFAbWoDvFi67QRTN91gTSG+TDMGMCzh+8wLNOIebMnUjqnDgQ9YFoHa1wLD+XQzMbRsly9vds/ggpT3ZmwYC1dymUjzPMWwwZYEdBiJTUuDGDm/idEamgz79AdGieVxO3pRttedtx59o4sJqboaIfz8v4LtEr+xabVkyiaKU7SXt0+hREztvE8IC25CxujfPcKr3Bd7OfO5NCaudx9+oQnz0LIldeEdGl1qdJiAMO61OHx3onYTNlBgIEpRukj8XnjSUDZsVxc1ib2+9BHJ7rvP1iZD+C8ZkayG2dBMzKMNy9fQf4O7No+lgLq29a/m8cweOYeggxzY5QujLevPAmtMplzzs1Jdj3cuxso024mygy6GGfNTGRIIG9evkOn7hhc57fHMAUPP+XX5u9FQMTx7xVvGa0QEAJC4HckIOI4WXFcn+1Ghflz4HDGta2NKnkt5OlRBnQewqvSvVg5bQDZdTQJefEPAzoM5IFJfSZPHUWNggZRMif45RXOB5fBvGB4lDjuOu8d9btUoX37XtQoqM5cC3rJ3H6WnDboxezx1hTInA6UIdx1mULvmW5YzV5Fp+qmaAR5c+LqY4qVLY+xOg1Z4e+OXfuO3Ks6lX1j/oQgD+y7WrEnogGb1o+koOobsSKcZy/fYpzdmHTaCu65OtF68mG6T5iDlUXJqKzVIM8bONgNYTcdOL6iJ0ZpI3m4y5YuM+7TauwchjQtFn1ehLxms70VM7bdpvgwFzb2/iP58yVKHI+gYtsRWDUsQvx8OGOzyhQ2jP5BpBLHVqteUKiOFXOmdCFvRlWffVgxpA1zb5Vg715HCmaM/oaeXKmKG8s7Yr3Fl5LFm2I9ojvlckZn4IT7PcFpmC2H09RjzsSelDSK/hVxY68jQ6Yep8PGrfQslDFaHDeZQN4/6tGt7xA61y0YPS7/+ywc0Z91T8xYvnY6pVQZjmpxnKFsfbrXb02nNtVIF5UhHMnrw5Po6uBBhylT6VYjfzQyz8tM7t6PZ+UHMX9MewzSharF8VnM/qrLCNuRlMmpQ+SHN2ywt2XqtkdM2HOCTsUzoAh5jX3frtzN1YEZo7phqvK0ihCu7pxM/2XPmLRoPvUKGXyBON5InrrFqdqoP+2qF1QvyuXJikTiOOS9J1fvPaZU2YpkVGduBt3dSLu28ygzahGT2lVIlTi+eWI7GUs2Ib9hdKZo2Otz9G/eDc/iNjg7D4oS2z7urvTpPxn/Ai2ZaT9ALacV+Ny9j6+JKQX1dCG5UhUJxHE+FMHuDKzXA22r+czrWiV2rvre3UG3butpt3wZ7UvqxYp8lTiOKXyRdKkK5cfiOOb8zdqL2eOSP39v73Og96TrjN+9kYY5o88GZcArHvlnpEDO5BSeShxXZvWzPNTuOZYpPWqiqzoV3p5jYAcb3Ap259jCAWTU0iDk9TEG1OuHZsepTB7YHGNdbQj15sDcoYx0CWT65g1YFsiQrDieeM6Yii3aMm5oV3Kl04jKznt8dBF9Rm/DbIAj87pUTuZcT04cV8fFNz/1+09nYsuSqJqMfHUC6w6DeVF9HH9PbZWg7nn8xsNen6d/u348ytuY6VNHUC5XJjSUYTz8ZxMDh9tzN1PFWHEc4f+A+X1tOKBdj9nT1fNFEYb7Hif6TNxLi2X7sK2kjwYqcdyKC/mK0GbkbAaaF4xaBDXo3na6dZ1K2tbT2DBU9SBJyftr62nTfjEVRsxiRPuq6KXTJNz/CauH92XV0z9YsnEqpQ3SRIvj9Q9ok7UCjaYOoVoe/SjJS9g7zp67T64y5citztYO//CYqb3b4mo8kPOOnWLHnnQpA7V4TySOy3SeS94yzRk8bhhNVZJbGcy1zWPpNfUEDccsZXyHCqRVhnB+3WT6zT9L41FzGNG8PJm0QVX7dtO0EdjvOE9Fi1mfEMfhHBpfiymParJq3iQKq4SaMpJ3T24RlO0PTHUh9MXf9GwzmtDq1swcb0M+3egUysCnp3msLE/JvBkIuX+YM6F/UKt49qj7JuHe/D2pN6NPfMB+hQt/munEiuPbaUpTvkRDrK0aRM9blPi5b6V1i1mUGj6b0Z1rkiW9FhEBz9kwbgDzr+Vh6Y7ZVFDfQxJPzAT9G9ePfJmi7x9f2r/z7/NSrX4HhvRuQLYMmkQGeeG6YDyjV56gx4JjDLIwRSOBODaP7VJypSrcT7mgX9KS3AbR96rQl6fo06wnH6rYsWC2Ncbp/j/ieNDOYMq3aIfD8N7kVsm/AA8W9OvNspdZmem8AkuzzEQEPmHJoP5sD6rM3NlDKZczQ9ScuHvAmb7jtlN/wd+Mqpo5YdZpLIFocTzhAELjAAAgAElEQVTtdi5shgwjfoUpDQ1TylfPh4pAtDjuz/MSZvQYO59O5Y2jFoV8dGw+fe3WUHj0Vha0KhTdajKlKiLDVeJ4CIF181Lhz/H0syyMrkp8KyK4vnc2fRecoeOo+fSqmz/qehTk6Y6D7UBOGdmyf25TMmlEi2OH6/mp2KIjE2w7kkP1NUURyt0DTvQfv4cyIxYyq02ZWHE8/O/M1GhnjnW3bpSMeXMk8AljrVrxvJgtjiPbY6B6lUEZxL9rhjJoYyATnZ2oW8QgVhx7a5ek3cAR9G5UnHSqtxH+WUXfgY6kaTKDjZP/RE8Trmwfy4Tlz+k6y5HWpaKf3ii8/8Wu5yC8601i9QBzNL9AHD/Tr0TFUpZYdTfHUGWzk9t8H7H9agD1qpciypurbkO3/mZg35EouruwtbvqzqnE78o8WvXaSL72o5k1rAX6arnqc2sf3sZNKGIISZaqCLuJXY2OBLSayjzbJqRXBT8ygEc3vMhepgCqr4VJbgE32X0ijNoNSpE5var/ETw+tpgOtgspNsyF5Z2LoRl2g0HVuqHsOgNHm/rRi41G+vPwxltMyhRI/s2L52fY/MSEZlXzkzFqHgVzaf0UekzbRqelboysFa9gd/Lk5D+/EQERx79RsGWoQkAICIHflICI40+I41PVO7F43lgKRKX9Rm/uq7rS3EWfXSum8Uc2Lc6tnIDN/MeM27mC5oUTvbYX9YnQKHHcZd5prJyOYNsod6xIfXNoNE3HnGXk2n20LB5vdXHFKxyaWvKmwQxmDWhIkuvHKCLZMq0TY25X5PrGIej63WZYp76cztCMrWtsoyVsvC0y4AVz7aw5kXMkO8bWiH1lWPVl+86WEfw54Qxz9p3hz5yPGN2wGS/rTMJxdBsMVL+y1FvAiwvY9epMQMudnxfHDeySPKVaLXBjRqPoHz8qcdzRRY9N6+dSySQu9+Pp+VX0s15Ni+0n6Fkkmv2nxHHz5aE4rl7Mn8WzxR7zxcW1WI89xsi1S6lhEvdae4T3LUbY2HCm1DTOjK5CGpU4bjyZOj1nMmdoY/RjVkgD3t0/wIBuYyg9bT92tbLHimPjkr1YunQIuWLeuw66y3jLprxq7ISjbaMoWROzPdw9hLZrYe1Se4obacSK44E7D9OzdNyYA/5dS4V2UzGftIcF7Yvhf2o8rWa8YpKzI9Xzxc2NkPcPmdCzLRGt1zKnXfEvEMdT0O+2h7U2JWJfm4WPxXHS18MQ5nYpzsVis9k6snmqxPHH7YVzelxJRt2uifOiRZQy0sDVyYYxJ/RZt3oafxgkk9KTQnGMIpJtU9sz60E1Dq8fRPTPvEjOzW3MaPfKrHYcQ77MEf9JHKf0/L29Yyw9Zz9h9t41mGdP6cJ9KnFcHhfd7mxwGkFOVXq5eru4bhjWKyLZenwORbRC+Ge2Lb3Ww9Z/FlEmcxw3xZtDtKgzmlLjVzK2fWne39tDn0absDq1DIuo+pLRYmfK7QLMWLSSeoXjlQ1RhLFlSiemP6jGiQ0x/BJHMTlxXJEz+Uewa2ZvMsSUXlFGsm9uX4a7Zmf/8ckkXZ00nBubptNjyhn679xJt2Lx8sGUodxc1IZmLrpqcazPo+Or6TviAIP/3opl9rhxK/1uYtfSiuulx7BzdmP01OLYs9MYVo3tSIZ45/j2yS0Y/bA6N9bakiHMi/V2vZnzph771g6IepgRswX/u5CaVjvoPW8DvaubclUljifdZeqebbQv+pnFOiND2ec0mFGbs7DHzYHox0qQOnE8Dwu71czpXY0MMUMNv8vEOn/xqNZonCZ0QTf4KdNt23HGaBw7HRqhdrpRxwp9foy29fuiU3f6J8RxGDsHlWT++1asdJxAwcT1CvDj4JDmTL5XnFlLplEt8ev0SV80ov4a5uaEmdUOBsxcy8D6+YlUZxxv96rHYZfxFIi5X4X7sG28DeNuVeDItqHkjheDkOvLqNFlJR0dtzHQPA8fXyG+Qf/C2/DPmv6on0dGjUURcA27Oq3xNJ+Mk317sijjZxx/XhwndS08NrIoU57/yVKnWRQx1OTBsSVYDzvO0MM7aBx3W/sE4UT/SkGN42FHIpm0ZAfNS2WJFb/ht5Zh3mE7HecuxrpuQZ6f34zN4B1Y7d5G0xxxclEZcI9xHa05kXsw+xf+RdLLnEVfX4a6+n3Ub+001hy+O5w88cSx/thlOHePe0gV4f+SacO6sk6nLzcdWxL16PeT4rgDfr3nsmNk09i5EfHBCyfbVvxbajrr+1WNmzPKUNxWj6HHjCc4ndmBebZocTzzZSXmLnSmer64a48yPIA147vi9LoBJ9f0IbM643jIgXBGLdhCx8rGse2+2N6V9qsimbZ0OdVzx33vUIQ+xK5RB/RsljGhRalYcfy2zDhcZ7YgcwzayJesaN+S9cE1WLJhFmaZXjCpUXvC201jctfq0Q+nVJtSwYnldti66LPvwHhyfoE4dg1owrFdo8gb180Uzy+F/zMmDrNiY5reuDu3JGP4cxY2s8A1Ww8WOA2kYPxSEfFaTVIcB13Eqqw1aa0cmDPIUv0wPsVdSbjju8v0amLFm5Kj2bC0FZmDztGj7AAyD5rFrD7m0eL4C7fwB39TudVwzPquZ3Wf8sk+/PzC5uVjPzkBEcc/eQCl+0JACAgBIfBZAiKOP1Gq4lFLRxxnNiG+FnhxYDS1Znqxcf0cKmcNY864Pizya8H15R2Tee0tWhx3m/+ERcePUi9nTEyCOe7Qgd4r3dFOo/1Rxo4iIpxK3SawbGQXMqhdU6jnI86fP8u1a1c45X6fRzfuE1iiO5dcxpCVCO6utaXxlEPkNKvDkAljaV7eNHYCfHh5lZF9W3Pgrhbasb8+Yn6ERBKp1GLUJjd66O+nYDMHOszcwcQmhRL8OE/t4niWw9cwo3uFBK+yamqlQUv9iz+qVMXtcmyZZZsg4+XNrX0M7D2IUnPvMqZytDD7lDjuciIXuxZMJH9MvT/g6uYhtB63Dy1trURslURGRKJlPh23Za3IpC5V0cVxNxMs8iU4YUJ8HjFxQAte1FnHBlWGtTrjuKjVOlb3Kx83rocuFGwwDA0tbbSSYBtuUit6vpimVYtKbbZ5TKNI/B8xj/dRtOEQqg9ci7NNVdwdCtJulUYS/YfIiHDKDd7Ilv6Vv0AcL6HVhgv0SlDWIhlxrIjA59kdzp87h9u/V3C/c42b930o2nEaeye2SZ04VioI9H7B9fMnOeN+l1tXz3HpxnMym9XBeZEzZbNrMs/KDLdizmwaapH8hSul4hglHseX03foVqxcjtFaZSrDbzG8Yic0+ixiklUV0mvElQ5JfcZxys/f8GfnGdKvH6cfa9PK1h7bTqoMr88J5OhSFXfKOTB7aJOo15tjtqiM6CEPmXd3ORUiX7PIxoY5J2+jnSaJuR6egb/6OTF5aC0CkxHHS7zasHjlSPLFf78ZBZc2TGbgRG+WeyyMLc2RMDCfKFXRdB7TuicUHWdXj2KQ/QdWP0ymvQg/dtkPZdzh/Ow7O5qEZyNwZQYFRtyIFseF9Ti7ZjSDp+7EP6lxR0RiWngUW/b3xDhKHPci2/gFjOhaPsEbEAedrbA5lJ2Leydj6ONO9179+efma9LEXKRiBqxUEJEuG32mrWBIYzOuq8TxlvSc2DyF3Dof14EO8XvO5VNnuHHzGocv3+HZvTv4hTRm78N5FFe3mRpxXLbrfEZtvETPCvHvRr4s7VCeQzn6snTqMNL6XGBol37kH+fK6Dpxta2jD/eUGWYW3DB3+GSpirdui2jfxRFPg4oMmDieduZF0IuZewFXGVyrCy/qTGXFnGbJlrtQHS0yyA+PG+c4fe4m7vfcuHzhNm+U+vRV81OoxfHZ0jM5PTReRrvvPfrb2HDA7VnSMdDWo8vk1YxuWTJBHKOG+A3697j2Irb2LJHoehSE64CSLAxqxSLHGeRJn0pxrFQQ8PYZ186qroV3uH3tApfcX2BYpjHLFsymuLH2/0UcTz5fiRUuUzCL/76+SsxWmUvNmc4MblmSf7dOwGb0JnyTOMcUEZFkzWnLzlP94tV8j49KXariWQmclqykRILy1Jqx16vojONZNN62mPbl4r6zEPyW2WP7sPh1A65sso6eb58Ux3b84byEIQ3jbm4fvG8wvH1zDj/9+N6sVEQSEanE/oAH7QpHi+N14X1YtGhw9Bs+sed+OKeXjWfIrBDWeThSTC2Ox5/JifO21ZSPXfQvkD2DVKI8INn7tsWoNSzsWSNWHBcadpRZjeKD+YCrnQVTb+Zg4drtlGMPLaoM5aaWFpqJvltE99+C3arr6ReI4+s1nDk1oPRnfyTE7OD/9CZnzl3i9s0LnLj6kCcPnhJSeSz/ru+G/hNXilkMpvqIbTj3KJOsVE16cTwlB2e1ZtCy2xjWbo+DXR+qF8qWIsmrVETg9fg6Z49f4u6jG5y8eINnz9+Qr9QE1u3oQjaUuExtwci198lWtxMz7Kyokj9rnID/xOiVEWG8vHORU2euc/fuec64PeC5pw8V+61m1dCaUdnysgmB2MuEUkloWLgAEQJCQAgIASHwyxIQcfxF4tiTjapVobOGMXtcHxan68VDe8tkJolaHC/QYsPFpVSMTc0J5phDewZsCcSidV2MEi1Go2osT5n6tK5XnjCvmyydOp6tHloUz5WV9JmykstYh9e3z+HqX0UtjqMP/+qyC0vX7ePazZu80S1N3wE2tK9TkgjPa4zo24pHpp2pkefjmqUamlrUajOAKqF7KPDXdLo47WVC/dwJxqQSx/ZDO3G/0vzPZxynYHG86BrH5dkyc8jH4thqEKXmpEwcD7pYhPVzRmOqHyfjrm4aQqtFj+lsWYF0qvfSE21aeRoxoF0pMkSJY9V49zGhfrwfraosOd8nTBrYmhd1VrO2R4lYcVxi1F7WtlWXtFC1qy7NUbh2K2oWSiL7UK8A7dr/Sb7MyiQzXKO6lkgc33AoQJ/DhalnXhNVBZPEW44q7ehWM98XiOM99Nnvwl9xZX9JKuPY+85x7CfO5E64IbmzZULHICtGmXPjcX4Gb0unThwr/B6xdMpoXNw/YJo7Jzq6GclqlA+Nxws44KnKOI4Wx469i/Ko2loW9qye/AU3xeIYQl+7YWs1kGc157HdrgIBR6ZhPsaNGZs30SgqxfG/ieOUnr+q1/WDX7uzdtEqzt65xx0vDeq26olVp8YUiF04MfGQ4y2ON7RxEuLYg3l3V8SKY8cH+nRqbJZEvdF0FKvSDMuaBfBLThy/7cSSVbaJMs8U/LvZgQFT3rLstlOs7EzYy0+J47gavVGfUSpImTi2ZdydipzeYs1H6zRdnkmBkdfjxPHqUQxefBvLVlWTfOVYP1sdOvSoTOYocdwbownzGd4lsTi2xuaQMRf2Tiabtztde9vgplmezhWTSPNMk4nKFq2pVdyYa1E1jo24smw4mWOe7KlmlM8D1s0YzcpLIRQrmJOMOpnInTMzb+9e4tCpfGz9D+J49EY3elSI92YK71naoRyHcvRh6VS7KHFs23kMFedsxbpsrM2KDpnyCTOLNeT6Z8Qxyghe3jjOyvUu3Lh1G29y0sLali5NypM56CqDanfBq4Mzq4bVTPo1b8UHrm2dw4TVJ0hnnI+serroGxqTJ80rZm+79pE4flV/Feu6xLuW+t7DxqYfh4P+oEeVBBep6HFoZ6BsvbbUL5Xj44xj//9D/6I6Ec7hkUWZ592eRXOnkjsV4ljx3oMFE0ez/14oprlyoKOrS9ZseVF4OHI04P8sji9UYYXLJMziPzBSi+MaM50ZohLHW8ZjM/syDVrXSDLeOvo16dynmvqNjsTXsNTVOG6yfTHtysY+WSdKHKu+X71KqTgeR801i+iuLhWl6o1KHNu164RnsSaUzxn/3Inra8OuoyiTXV3jODJuTYDYPZThXFg5iUFzQ1hzezZmMTWOP+KnfoPj31zUs6wctSBt4q1Izba0qJI/VhwXGXYs9g2s6H0/4Drcgqnu2Vmwdgfl2U3z2lPQMa8XtUhgEi3SYUQL8nyBOA5osZ3V7UySv9dG/UdVKuoUMydM4tyHHBQx0SetfnbyZVXiduYkV7J0jxbH6u8vdacdxLlFgWTbTFocq+qEB3D5wAbW7zvHnXuP0ClsTt+B/an/h3EyC9hF4uW+jyljHLivkZ88ObKQUS8LpsZwYcNePhSwU4tjiAx5z0XX9WzYf4G795+SuXh9+g2woU7xhAtLx8U7hCfH1jN6xgr8shTBNKsuGbOYkE/Hl2UbXfmj5zIRx5+ZNb/jvyXj+HeMuoxZCAgBIfB7ERBx/F/EcbZIlk8cyOzbVTjtYoNRkm/XJyeOw7m4sC1W6yNw3LYT8zwfZ63FTMVza2zpvycC5xljKJ3XkPRptdBQRrJzdi+GnyuYQBxHfdUPD+LVwzsc3DyX5Ye1sd+ygGrpnzOqfweeN9zEzp4xOW9JTPbHLlSwHI/5uA1M6VgqgYgK9r7L2L6teNNg0w8vjm+5TKCDky+b/p5F8UzJLe6lXhyvmQPtpmxhcqtiCX6k+L84i13nAeQevZcxKqmszjj+SBy/PEKtWjaUsF3LnH5VPpGJkrSojIpCInH8YHEteh4rwbIFcyiVI/nclpjF8dotvsHgKvEMQOQDHEo04WLVQR8tjvd5cRzC1uH12ejfEIex/SmSI1Ns9t9CqwIcNkmNOA7n5oqu9F7nj+3MxTQpa0KGtNEpjG4zijLgXPVocZxDE+dBVXE1HM2BCaoyGMlsqRDHKAI47NCTofsNWLdnItfHdGOZdlf2LWiPQVQX/os4jjt/523bSZ1PnL/xR+Lv+Zh/j29mzLh1lOu7EPvB9ciUZHnJFIpjDW/W29gw1b0sridHUzCJB1Axx09ucTynV7VZtGIuZvG9hDKSvY59GXGhEOe22SUjhr6yOI4M4O9pdoxyyc72ixMxSyRe3uzuRbWFwepSFXpc3jiFgbPe4HR+MRU++bp1CsWx332G9ezHMb0+nFjV6pMZtdGL430sjq/smILNssdMmjeR6gVykjGdFhqKMI44j8BunpKN31Acp/e9jF237mQfsp+JlokWIPS7Qq9KHQiu++nF8WLnqiIEryd3ObRpAbNcHtB5/g7syvswqUpbrlQaxvIFXTBOQoyF3nehYZtxlOg7n/Htq5I1U/ro7D73FRTouPrz4jjgMeNtbNgW0Zlzm9p//PDgU9/PQu989f6d/mMOZ+1U9dzjbZGPmFXVgn8rj8dpdmcMU1yqIpzri9pgs0sLu+lOWJTKTvo00Sf/uakFsLvx44njm7unYzPBg5kXVlA51SUNvr84Dva9z5iuLdDosDWqtFPyW7Q4Xh7cCmfnqUStZRuzRYSwZUYfJt4qy4VNA2NLVUz+SByHcnxCVSZcq8TC5fMpZZT8WyUxi+N9VhxnPE638hMwc1iIXYtSSZRnUXdSLY7/pgt7dncj/mOvl3v6UXPGkyQWx/u8OFaG+rN+Wj9mPSzORntriphkjn4QH/iSScP7si6gRbQ4fn2SerWtyNV7JYuG1kC9FMdHuJMTxzE7KkL8eHDjLKvnOHLQswArdi6hfIJMdfWegY9w6Neb3TRixbTumGXPQhpVHQp/d2wtu3Mnx8BYcRzbdrAf966fYvkMR04GlGDVtgWU/ujpJIS/vkSf7v15Wn4YKwc1wjSrTvSbZE+jF0cu0mWJiONPXYd/0/+JOP5NAy/DFgJCQAj8RgREHP8XcWyaketb7Ok5eSt/zT/G6LomCWrQRaKJlkZy4hg+XFhImR6raTliKRO6lI9XcxYUCgUaGppoaIDrtBY4+VjgOsMq+sux6lXgsPc4dKvEmuAuanGsRKEETdUH1Jvfs5MM6WhP5QWbsSoSycLR/XE6kp+tF6dRRkcztoSDUqkgUqGBtqptxUMml7HkUmVrFs0cTG59tdVSKnh6cj7dei3AZGRKFscbSeNRG5jds2Kyq66nNuPYbMRtFi5xoqFZXDadanG8pDKOPW/vpn+HkeSffIxpTXMmeDVREalAQ0s9flXGseUEKvw5DCf7XhjH1C1WKri1xY7O8/xYuHceVY11kxfHvMDZvA67czbH2dGBwobxfjAqFSiUGurXTFMujrXcnanWejcdFjgzsF7hqHkQ+wNINTc0o/v/4bYLDbuOxajrWrbalEe1Fo9qoZrAK2up0MGewtWHfIE4fsfsVuY8rz6DmQMt1DW2lSj8T9Cjcm/etUmNOI7OoJp1py7LNk2kcKbogSiCbzGlWgsO5KoRJY7LmaTh1IoRDJ73gLEHdtIil1bsmFUXKdTngmpxvNotB2HQdgmbh1SOrnup2hItjhfz5/DbGynXZhbtbYdyccMizGedYmC5GLuanDh2wGryc5zPL6S0WuyomLrvdKT/8IcsfOgcVboh9vwduZQJnZM/f1U/KEAjLobKt2xsX5U92UaxYE4PjJOUvSkUx2mUXF/bn1b2Jxiw4iQDauSIN1eURM/16BIWyYljuys5mTp/KW3KmcReEyKC7jOqVVPeNXRm5cB6ydwSv7I4JoKbLtPpNnY1f805zRgLk9ixKILvMbNJM5ZrlItdHO+V2yb6DBxPlgEHWN2+YIJrnzIyEqWmlvq8T6E4xo99w3sz/OBzZm4/SeMi6eLK3CiVKBTK2OtGcuL40CJr+v1rxoPlg2OvORHB73Ec+idLDpVNWKpiREGWhdiwfvogDGILFye9OJ6qVMXnMo6zhL9k+tAurA5syel1fTGJqeWsjOTe3mk0s1tDufozP1mqQqkaY7xX4pXPTlCr9WCM+29ne+f8XJlTh+57DLGfv4wmpbPF46NAgSYBZx2p2Hcdo1Yfo1v5aCujVKoesrSk43Kfz4tjAjg0sT/9N19j+q5LtCiefAw+npQRX71/269WYXv8+6VSiec/zlTttZBW03Zi36o4msktjvdRfAPZM7AmizxbR5WGya8uQq0IusH4Ss05YfYpcawqsRSBUkML7cRlVJI6O1NQ4/hj8akuBVFlLjEZx29v7MbGZhiavVzZ3KVwwnNMERnVn8TVmeK68y3E8R5a1Hai9hxnBliaxc6/6MXxPs44VgS/Y+GYbsy/W50ju4eRN23C7z2qe3N0ealocTzqfknmLlhI05LGscMIeXed4e3bENZyNUusqsYujpcUv4Bj4yk77DyDZjrTr56KV6L7tvo+lmJxbBTA/M5lcck6iAOz+pFevVBt9HmlQImGOibebO3ahRn3s7N4z0oqGUUfWBnxhrUdmjPlRZYvEseRQd7MG96eM/lHs8u2Tizv908vMKxPF04Yjo4Wx7xjc8fqOAVUZf7CeVSMV/9cVVIDjej7ufe1ZbTvdpzBO51pXCDGCH/83fXBXjuaDHNh+gEPmieVwOx1hTZdB/DGcj6nBpZX90vJ28sbaWZlj37+UbGlKlS3X43YL1BK7m63oenYE8w7dIfGSRTbD7q7n796jqTM6INMb6y+J6quofum0HrEBkr0XCXi+Df6kZzSoYo4Tikp2U8ICAEhIAR+VgIijv+TONZH4XuXBWNHsdUtkkY92lGpkBEainDeelzAv8I4rMtHRtc4/qhUhepbvTc7R1jheDEUi3YdKVfYmHREEPjeh8dPn1Kp+WCq5MvAlW0TsJ5zmZY2vSlvmonIIF/uu53hxOUr3EjbMFoc+3qwbO85smQ2xECVYasM5emFPWw7lYHJ6+2paJyB15c2M3CIAz75/qR7q5qY6KUlIiwEr8dXOardhLW9o+vdPT48mZ5jXclTvz0ta5ckg0Y4vk//5cSZh7x4eRPd1stTkHE8glKNrWlXM1+CLN406TNSsY4l2TNGL46X0lIVka8O0KrxZHK060PLCrnJZlKMYkWNuZ2MOFYEebPZcQQOmx/xZx8rahbORlptDULeveLqOT+azO1P1GhV4rjJBExKVqZK5ZrULJ2XDMowvB+fZ9XifZS0nsrkXpZkVEmY5DKOVcuMXV1Lx8GLSVPqTzo0qIB+Rk0UIYG8fvQ/9s47rqfvf+DPStPOiIxIVmj62Ht/7JW9RVTmJ1QoZBZRRET23nvzIXuLCkmhRaW96/3+Pd6VFOXDZ335/M79s+6959znOffc933e13mdQDI1mjLIpDGqhUS4fhSfeXMcK0kS2Go7FJebigwbPQTdyiVRkpcQ9y6MBxGZjB82iCrqqpAUhKv5WDyfl2C42Sj0qxQjLTaE6ze98D7yO/Kt/ow4zuD4wq4svF6BcWMHU129CCkxIdy/cZ97909B6+8RxxIC9k9g4LKntB9mSYcGGkhSo3n+8CGP7+7DR9o6WxxXUibx7QOc7G3Y+0qD8WP6UE+zBPLSNN4+eIvOsP60rKQOiS+ZN3AIZ9NbYDm1KxWKaNKooy7FCxHHSN/j0a8LO5LLI1exK3s3TkYjd2ZAweI4+M5OLMe7Un3CbLrXKknFWnroVi71hTj+1vv35fU9XAhUREezFHJkkhz2gHXz9mNs44716F/yLFSZ9zHyreJYAT48wX6CBeejqmAyvA96VUvLviyREBnCiycf6G47MyuPaWHieP6NMug0akiPDs2pVEqF1Pgo7h9w4WRiM5yWz6GldkFTpGV1/bvFMUgifJgzfRJn/EswdMLorP6cmRrF/SvXSJfGsu1BRq44JimMnctsWbIvkB5mo2lVTxMleUiJeYffTX8a2synTZab+FZxDGmvLjLRYhavVBoxbHA3qpVVQZqeQkxYIH4vyjF+8UBkSqkwcfzkxEos5h6luflUWmsXRyE1gdcPr3Lx+iMePW/AgTwRx3c2j8J0WxJTJo1Cq7w6teoZULV0Iov6dCaux6dUH3E31/It4ricSio+h92YNH8DJdtOYFQXXYopKRAV9IRrL18Se+AsGR2XfUUcx3NhvQfvNWpTrrgKcrK0FXeP4nIuhKku2xmhVwJiHmA/cQaXkrQZPbQ7VcoWQz49mbDnN96t+1IAACAASURBVCjV2oZf1W/Ru/cU5BsOYVSfRlkLhb576c2DRzc5ciP8G8QxpL2+iqX5NJ7JGzFsSE9qaKghzUglNiyQx49LMsF5WCE5dclXv1FDulO13F+r3/WUKtTR0KFdl6aUV1MkMdSXvZ4HiKjUg7VuVlmRqZJCxPGX7atH6mkzhri8ofPwibTRLUdmchR+D7LHwhcqXxHHyb7M6z8MH6OpeMwZRqkCV8zNM378TeJYLvk9+1fOxW6zD90nmNK2QaWsxctSY9/x7LY/ejPm0eGzrCifi+OF3hoMH21K5by5lOXkqNygFb/ULEtqVo7j5XxTqoqM59i27Y+/4XDG9zKmRBkt9BrooCQpWBzLFkQN8tqF1cxlJNY3YVj3RmgUV0KSnkCYvzf+miNY2Fe2RF+2OF76uCrVjRvRu2NTKpRUJiUugtv7VnMxoy3OztY0rixLd5HEWbveFCjeJeFssBjD1oASmAwbQJ1KJVEknbioCAIiUuhlMpKa5ZW+PVVFeQi4vIFJ1lsp3toEk1Z1KK2miDQljjd+Aag07cWQZjWzUkoEX3DAZOoBqnc1ZUh7XZTlM3j16DZ3H13jcqDSnxLH0vQEDqyczrxDsZhNG45uOVXS4t/z9NZVzly/x2stixxxDBlBp7CY4EhIuUYM7tuaCiVVkCTHEvTMC90BK2leBeJDLjOljxUKvSczqElVylapTb2yb9my1Q+NWhVQU1EkMzWGG7s9uZDYFI8tc6hbUIaR5BDcpo1n/cPijP9tBLXLKpMu+2135xq/n/KiSB3rbHEcc4NNW/2zzq2qXISMlA94bffgqqQDGzfNpFbePpnTcSVR3kwdO5GbGb8weXwXNIspEhP6kkd3vdh/9g5G4zYKcfyzvvH+g/UW4vgfhCtOLQgIAoKAIPBDEBDi+C+KY1krpn4I4tqJw2w9cATvN9EoKpWhbovOWM2eiV6Z9MLFsSxbYlwwl4/sYsvOgzwKT0ZZtTia2oZ0NxnEwC7NsiLRUmPecG7HWlZtO8n7TDWq1WvFkHETkNxciN3NnFQViSFsXe2I50kvouMyUCxRDsNG3Rg8chCt62uSleZXksJb75sc3L2JAxefEpcuQaVcDRo3b0/v0SNpXy37F7okI4GH53bhsXEn1/xjUCujSbPuwxjTtSGHnCfg39jlj8VxpxkFdvBi5SrjevAKrSt9nziWSpO4uGE+izzOES0pSm/z5cwybYJ/IeJYVnjKh7fcvHCQTVsP8DQ4Dglq1KhvTPuewxk5sAlZV5uzON6AeW60iD7Dun3neROVRiktQwaPHkvfdo3QKJGTRuQr4hhpJq/unWH71q0c9fIjAyXKlK2CXqdeDO/XByOdUsh/hziWRdImRLzi6vEdbNp2hBcfMpArWgYtHT16DRnOoPZGFJNZMll0ccgjtq9dxa6zj4lNV6FB+56MGdWKewPHcuNPpaqQzUR9wq51rmw6dZu0IsWp26IXZhPNeLLciHMVv0ccy96zwzm9awPu208QFJNChXrtGGY6njr3+jLpenaqCpk4lr3kx4W85OLx3ew8dJaX7xORK1mVX5r3wXbmUKqVkqXsyOD97X3MXrCa269TKKkznl1HJlKlMHEMhF2cT0+zY7RdvAnHAXkXAypYHGckhnF0wyKWbL6IRFWLUQtWMLmz7pfi+Bvv31fXtjN3+SaeBkUjp6hCFZ3G9Bo6mp7t9CmvVmB+G+A7xLEs6cY7X07s2832/acIis1AuWgpquk1o3+/0XRvVysrR3Jh4nhdWH9mTzbglPtqrjwPIblIWfQ6DMFiVA+MtDXIE+T22T3994vj7P7sy6Ht7mw5eouopNSs/jJw5EgGq5+jvk3O4ni1s2V2Wswbbl04xubNe3kcEoNEXo3KuoZ06TaSIf2bop516367OJaV/yHgLvt3bWPXyRtEJ0soVkyD2i3aY9JnGB2aaGbNoChMHKfFh3J5vwerPQ8RmKRIZZ1GDB4zgVJ+m5m/RsqOPOI4MewJbgvmsv3GK1S1jLBfupJuupI/L45VZd8LY/D1Oo67+1ZuvQwntWgl2v06iJEjDDnfedAf5DhO4drGOSzedZ3QD4koKJVGt3l7TIYMo1ND7dwZMXHBTzh3eBfb9p8lMFZCsdLlqdlyALbTRlGndAaBXsdwdd/AFd/3yKvXoJvJGMYbvKWV2c5vEseyNogNesCB3dvYedyLyMRMihYtT63m7ejfewSdmlf6NNOggKfM31q/di5Mr/CAtZt2cPvlB1TUtelqMoahJh3RKZudQqgwcZy/fY2xX+pMN60Ujm9bx/rdp3kbm0ol/U4MHzeOal5dsXr0FXGc6s+SQYN5amjFOusBlMga+7+y/V3iWDbGxQZz9/IJPDft5sHbD0jkVNGsa0CnX4czfFBLyhSaZSs74vi3k7FfVlROIXdGUub3iGMkPDntip3TDl5FpdGwlw1L5g6mDIWJY9kjI4lXT25xaMtaDt3wJyFNSrEK2jRs0YXRo4djWFmW4ilncbyUccwcW5Oj69zwehlGimJ5jDoPxXxEdwyqlcv+HfU1cSybiRLxkgsHtuK5+zgvYyUoFytNVR1j+g0dTp82+lnP7W+POJb1r0Re3r/A9vWenH/8kiSJMqU0q9K4bT9GD++DbsUc+5kew52jW1izcT/eYXEUq2xE3+Fj6Kp0jG7L/f6UOJbdi/EhPhzZ7IrHkRvEyJeirnFnRg7twvWdDuxJyElVkdPC75/f4vi+Xew48TtRKUVQV6+Mcd8RWJn2p6KqLI1aAr/vWorD2mNEZ5agh+UiZvevwAZbW/bfDiQuJQPV8jq07NiDEUMHUL9S0S8Wjs4uSkLs6zvsdHdn18WHxEqLYdCiN+OHNOTo1Bn4fExVkeiH80xbDt0NIj41E7UKtWnduScjhvSjbgW1Qs6dzjvvK2xyX83RW69IVqlA6y6DGdehBKMm2lFHpKr4IV5ef7RKCHH8o7WIqI8gIAgIAoLA301AiOO/m6g4389F4CuL4/1cFyJqKwh8L4FsseNe4OJ433uuf37/8P1j6OSZkfWhoWX1ghe6+udr8ZOWEH2LsU1Hkj7IFbd5nbM/momtUALpUQHMnTqaLxbvE8z+owS+sjjef/SKxWUJAoLA30dAiOO/j6U4kyAgCAgCgsCPSUCI4x+zXUSt/i0CQhz/W6RFOT8cgZ9IHMumJpu24wgmrHWbT81SBa4o+MMR/jEqlEHIeTfaW6ym//ILzO9ZLV/6oB+jjj9WLYQ4/rHa45+vjRDH/zxjUYIg8N8lIMTxf7dtxZUJAoKAICAIZBMQ4lj0hP/fBIQ4/v/d/v+vr/4HFMeRT3G7kYRJWyPKyxLkymaax4ezb5Udjlsv0WvpcWb3q4tSnkWn/l83Yb6LT+XpldskVaiJUc2KOdPqIfzBEezmLuRSZm+O77elbvE/SHMggCLE8f+3TiDE8f+3FhfXKwj8nQSEOP47aYpzCQKCgCAgCPyIBIQ4/hFbRdTp3yMgxPG/x1qU9IMR+AHFcfgt+o2ZxYvgaIqXqUAJVXkiQ98iVVJHf9hSXC2bU0x4z0L6UQq33B2Z5b6faKkqFSqpIx8bztsEedRrtGOJ+zJalBeR2t9yEwpx/C2U/kv7CHH8X2pNcS2CwL9NQIjjf5u4KE8QEAQEAUHg3yYgxPG/TVyU92MRiPRm+Y4rGHUfQTudkj9W3URtBIF/lEAavsc3cCfJgF59W1C60EWu/tFK5D+5NIOYN8+4cec2r0KiScmAUpVqYNSwGYY1NQpZzOhfrN8PXlRG0gee3bvN7Wf+RMelgao6NerUp9kv+miUkC1AKbZvISBJ+sD5kweJ0+mLiWGZbzlE7PNTE0jl6ZG1PJQ0pWfPJpTMnuwgNkFAEBAEvomAEMffhEnsJAgIAoKAIPATExDi+CduPFF1QUAQEAQEAUFAEBAEBAFBQBAQBASB/w0BIY7/N9xFqYKAICAICAL/HgEhjv891qIkQUAQEAQEAUFAEBAEBAFBQBAQBASB/wgBIY7/Iw0pLkMQEAQEAUGgUAJCHIvOIQgIAoKAICAICAKCgCAgCAgCgoAgIAh8JwEhjr8TmNhdEBAEBAFB4KcjIMTxT9dkosKCgCAgCAgCgoAgIAgIAoKAICAICAL/awJCHP+vW0CULwgIAoKAIPBPExDi+J8mLM4vCAgCgoAgIAgIAoKAICAICAKCgCDwnyMgxPF/rknFBQkCgoAgIAh8RkCIY9ElBAFBQBAQBAQBQUAQEAQEAUFAEBAEBIHvJCDE8XcCE7sLAoKAICAI/HQEhDj+6ZpMVFgQEAQEAUFAEBAEBAFBQBAQBAQBQeB/TUCI4/91C4jyBQFBQBAQBP5pAkIc/9OExfkFAUFAEBAEBAFBQBAQBAQBQUAQEAT+cwSEOP7PNam4IEFAEBAEBIHPCAhxLLqEICAICAKCgCAgCAgCgoAgIAgIAoKAIPCdBIQ4/k5gYndBQBAQBASBn46AEMd/tckkHzhqPZx1ER1wd5tGNbWvnzD2mgstJu9i9uaLDNIv9tWdEx7vof3oRQxxvcaUFiWz9j3g0JddDOHQ3P5/teY/4PEJHJvWng2RQ1izYQrVVH/AKv5gVUoNuoqlqTXq5ltZ3LcmCj9Y/UR1PhGIPGJB7x2ZuLq4YFRJWaDJIZD69hYzJsxCbsQGnAfW/k/14djrLrSY9G3j/V/pEG9Pz2G44wtsPbbQSecPHkJ/paAf9VhpCvd2LmKceyTux9fRuPTfUdEQVjfpjVe9GbhvGoD6H5wy/e11Fs5fwJFrwRhZbWazaaO/oxI/7zmSXrLabAS3tG1ZbdcddfFw+nnbUtRcEBAEvkpAiGPRQQQBQUAQEAT+6wSEOP6rLZz4nHmDRnFaUg+XDWtpUknpq2eM9XKmsfkO7LZfZYjBH4jjR7toNXwBw9beZnrLbHG8b15PdjCMY/MG/NWa/4DHJ3BkcivcI4bh7jn9bxPHmWlJhAa9QaFKbTRV5X7A6/6zVZISdnMjIyY5U6alE+tXdie7l/yYW2ZKDEEBL1DTakTFr3f9H/MC/mKtIg+Z0X1rJm5r3TD+N8WxNIPo8CDCE0pSq2a5H0zMSnl3byemk5Ygr7+ILe69+Vuc319sq7/r8FivlTQ23/5N4/2fLzMZr6UjmbA/kinOmzFtrYX8nz/Zz3lkejQHls5g7m4frHdfZKR+tjzPTE0kOPANStXqUlHley8tmFXG3bla35qNWwd9RRxLiX1+jilmswmv1IwmDSpSqdEgxrWr/r0F/qf2zwy+Sv9BliTW6I7b6sXULPGfujxxMYKAICAI5BIQ4lh0BkFAEBAEBIH/OgEhjv9qC0vTCH1yh4DU8hgZ1aLoH0TVCHH8NeD/jDj+EODF/FkbaL5qMwMqF/mrLf5DHS9JjODh/Sco1WhE/UrF+JG1+PvbGzCb48GQtXcxqflDYfxXKvM/E8fJQaybPourmqZsmtuRHy0eVZIUxeMHT5DTMka/SvEfug9/b0f5d8QxJIU/5c7zeOoaN0Kj2P/H0M5Mot/4cS8gDePmRqjnfL9973cee9sddHLfSh+N7229bxTH0gzu7FjE5IXPWHBtO53K/beeMd9LLXf/zARe3r9DVNG6GOpWROlHfjj96YsUBwoCgoAgAEIci14gCAgCgoAg8F8nIMTxv9zCQhz/++I43OcEk8evo8+eowyuIl7q/+Uun1tc8Pn5dJ+yDesjAQyq9b+qxf+u3P+ZOE70w76PKTeb2HFkQecfThz/71rkny/53xLH//yV/JwlBN/fh4X5DoYfO0b/f0ocS9K4uHYWViul7AhYRb2fE5WotSAgCAgCgsCfJCDE8Z8EJw4TBAQBQUAQ+GkICHFMKt6XzpNepRFG1ZR5cuc2r94lolRWm0YN61NWTYHMxDAe3H1M8IdElEtXQs/AgEqlVXIi4zIIvncOn7jKNG2lR4m8XjI5gkf3H/M6IpZMxZLo6hlRLmgLzS0KSFWR+gGfB48JfPeBVIVi6NQ1oErcRTqM/IZUFVIpce9e8fiJL+/j01EtVZF6enpolS2a2xGTPgRy83Iw9Xs0o1hMEHfv+xCVBFV0jdGvVQllBSlRb3x44B1AfJoc5bV1Ma6njarip0nPslQDr54/I+BNGInpoFpKA119I6qV+TQHOOTZDW5Fl6Ff01pEBD3h4ZNAEjLk0NCpj3GdaqjkOd+Xd0meiONNkyga8ojH/qHEpslRuoI2Bnp1UVfLH00nlWQQFuCNt99rkjLlKKVZE329OpRRVYD0KG6fuYZP4H12brmE0cQpNFGXp1QNYxoVD+RSkDLNmzSibNFPjRb78hoXXivSrpkxpVU//l2C/60jhKsZ0KyBNgqyyKnMFN69esLjZ8HEp8lTolINDOvXpmwxxXyXJclI5vVzb3xehpImUaCcli4GDbQpnsshT//TKUHAg1v4vv1ARpESWf1Fp4o6Rb4WqZUUzunLd1Ct04Y2NbLnAie8e8nNa+8w7NMMteg3PH74hNDYNIpraGNkqEvZokqQGs0tr1tESavTtkMd1PKVIbvew7wu0oA2RrUoIusCaYkEvXiKb0AwyVJFylSui2F9bUqq5GkPaQaRQb48efGG6IRUlEpoULe+HtUrSrh38CLePkdZues63SY70lgmcWq2pp9e2VxeydFv8fV9xtvwOCRFlClbUZt6erp86l5Sol97c+1hLA07N0U++DF3nr6hWMVfaNakCrKswRGvnvDkRSDRiemolKxAXX19tMt9JS+GNI2YkEB8/YN4H5NAprwymtq66NWuRlGlj30/Ae+D54jXakQjg9K8eXyPZ8GRpCmUoHo9I+pXK/NFG6VEveHR46eExiSjVKIieob6qF6ZTo9vTVWRGsvzp974v31PKspU1tGjQa3KqH2sU0Iwh8/foaJxJxqWSeLJg0e8fp+AQoly6Bo1okaZ7BzK0S+ucumeN4dXexJQoxeT+9RHiXI0696KijlpllPjwvH19ibwXTwKqqWooatP/Wqf2kWSEc+9y9dQq9eC2sViuXPrPu9StGjfswHJPg+580yeNn31yAwJ4PHT50QlSylepioGDQ0on6djRb/24da9eJr0bUR6wAPu+ryhiFYT2tcuwu9X7kCNlnSo+THZipTk6FB8/Z4RHBaDREmNCpXroadflaIfm0WSTnSIPw+9XxCdIqVo2crU19Ojcuk/yh8tJSXmHc+f+RLyLprkjCKUqKCJXgMDNEp8vH8zCfO+wr3gErToaID07VPu+QUSn66IhpYuRnrafDYUQYHj/VaaW/xxqoown995mlSBtkbVCHp0k6dvYqndsid1y8qTkRxD0DM//EPfkZSSiXKpCug20Kda+WK5KSnSQh9y+lEExs3bUblkzriVnkCQny/P34SQkCpH8fKa1G1gSJVSecao1HgCnj3hWVAYKVIlKlSrj17dqhRXznNfp8fx0ucJL96+JzlNjpKaNTDQq509jnxtk6bxLsAXnxfBxCTLxoPy1NGtj7ZmaeTlpKTERuD/3Ifg8A8kpStk1a+BniEVS35qg3c+17n1SpkWnRsiH/6Mx34BRCVJKV62MnoG+lQo/mmMjnr1kGuPk2jStSUacpHcPOmFz6tbbNt+k+aTp9CwJJSu2Yh2elUACUmRofg99yMsIo7UzCKUqVIdvXq6qOc+D74h4jgukIPn7uB7aR97z8J4xyFUQp1fOjSlgmI8d68+pGyj1lSVhnDnrjeR6TXp1KMexXO4RQY9xffFKyLi01FULUHlmvVooKOJYu54LCHi+WNuP82kZR8D0oJ8uOf9Kus3Qi2DhtSpXBq5zBSC/b155PeWzCJFqVLXAOOaFQppGSlxoX5cv+dHhYY9MNT8rA0Tgjh74TlVGzahbuWSZCTHEujvS+Dr0KznnFqpctTS+4Ua5T7eY1Jig325fj8S/U7NUQp7wh3vQJTLGdOieVleHb/Iu9INaNaietb4/HFLiwvD5/FT3kTFkykpgnqVmujX16G06qe+mfTeD6+HsTRq05DSyp+e0ZLkGO7evkGweqM8zw8p8eGBPPF5RlhMCkpqJalc1xDDan+QmTolkqePfAgMjyItswjla9RGv44OJfI811JiQvD19uWtrK4oUlZW1wY6lMxTp/iwp1x7mkSLtg0pnvXAzN4yk6K4desW78s3pU/97LrEB3hxLVSNFr/UI9b/DvdffkDLuB0GVXNyeUhTCZE9a/1DiU9NQ6VUReo2aEC18p9mYyRHBvLI24/w6GQUipWjrr4B2holsn+b5GxpMcF4e/vxNjIOuSJF0azdAOOamijIi9Dvn+YNTVT0pyEgxPFP01SiooKAICAICAJ/koAQx0SxqE9n4lpPpsqLk5wPTSDhfRihKcVo39+cOaPrssXajothKUhSIwiLVUSvywiW24yjcknZS1ciJ2d2ZsWLbqzfZUPNnHng8a+8WGa3kqsBIUiUi6KolEaR4oYMba/K0nUX8uW8TArzxn3xco7f8yNVqTgqyulIFbXp1aE6npv2MGrd13McRz3Yhe3CLTyNTkVZXo7k1HRKlTNivMMC+tTPzhga8nAvE/sfx3xfT86t2sOzqHjiQ9+QXrYh42znMbTiXSxtdvI6MZX06DASVKrw6+SlOAwwyOla8RyaN4p1VyKRmcTMjAwSk9IoXak51qsdaVMp+8XujJsZFt71uT44lSkuF7MEXtK7N6SUrMGvk5bgYPLxfAX12BxxHN4fs95qbN98nGRFOZI+RBEjLUGjzoOZO30MVUvlvOxKUri1w54l224Tlyk7n5T0DDnKG/Vn8XxL6ij4MHf4DH6PiibyXRSqlSpRSkGO6t2m49Lcj47T7mO7wZUe9crnVCaFEzNbMOVCLdbtX02nGmVy/h7Mwk69iOmznMUT2qKUHs2FzStZc+A871LVUC2STEyiIvVb92HOjAnUKpcj0iUxnFgxnTVnXpIqlUcqhTSJItVbjWbF3CFUyLqMnP7XeTaGbw6x+1E4SWnxvA1OQrNeW2Y42PKr7ldC5UKu0LrfZMpb7Gf/8Oww3sBrW5g48gpzvUZyzMqVJx/iSU4IJyK5JHW6WOC5aDAl0sPZPm00Kx+ps/7ITn755Akh+TFT245GYYQjSyZ0QCH5HYfcnfA85kWsQlFUpElEpxaneefh2EwdRCXZfZAZy+8bl7PqyDWiUxVQkJcQH51Gh3EO2I0vz/JOk7iQ8IHQyHhKaGqRdev0duSSZcPsl2mf/dgs2MKDt1GoqqmRmZZMSqYK1eo1Zcrs2TTVkn0EyeDJwcWMtnvOTI8xXHOcw9mn76nXeikbN3bBf70tS476kpCeSaZUjpT4eNr95s6igdllfLllEui1g/nO23gZmYGKigKS+CgSlKrSy3wONgMbk/2OHciiGp142c2alpV82Hf5BdL0KIIjklHX0sfM2oHBzavm5g7+8Hgf9vM3cz8sDiU1ZZCTUKxKRya1CcL+kPQPcxynRz3Hfekyjt3xJUVBDUVJPIlo0nGwOXPHdkRZJiYCT1CnyzRaWLmgG7CXsz6RpEdHEpmYQeU6jbFatIJ22qr47pyEped9IkIiSVcuiWY5mbKqx8L9q2kmGxoibjDvt6VcDopFXlGB9PRkFNUq0XGSM7O6ZV9TWsJLZvUbg6alA6XOOLL+qj/Raf04+dyOd8vtmLxOkVWHGnN4mQeBMSnEJKSQmCylim5bbJbMp4mm7CxSnhxcicXMVyy51J2dExdw+eV7yvVdzekpJTEZMgWGbefU2DpZzfQh4ArLHVbw++sU1BQySExIILNIW9xPL8NIdglSKX7nNuDothufDwoUU04jPkmKZk1jJtnOp32dUoWmvEgKf4LrktmcvBWBSilVMlMSiEhUwLjzEOZbmaFVWtY5k7m4eDCzTmgzw6oBp7bvIzIlmXcR0cipaNB6kC1zzdtQMscRycZ7R7uVXPlsvB/SXpVln433BfXESytMcAxpjlOjSKa7niDofSJjd/piXS8clxVLOXn+HkmqxVGSfeh4n4xGo24smD+dXyply6bo8/a0nneTJZuO0K2OGunxYexas4g9px+TpKqEQtY1ytFn0QEWdK6cdUxG7Gu2r3Jkz6V7JCgURVmSQFxmWdr0Hsts815ZH84yI31wWezI2UcvSVFQQSEzjhh0sHVyor9x9nkK2iQJbznouoIdl+8TmSBFqagSmfGxNDCxYumUwSjG+rNuqRWHr0WgXFKFzJTErPrpt+2P/axJ1Cwr04wpXF0xBosd6sxf0oozGzYTkpZBQnQscWmK1DJux4w5NjSsLHvopvNw51xGOITidnMbrRQeM2uAFTfi44l4/4GiVSpntVWN3rZ4WHYg1v8cDktcuOMbjVIJFSQpcUSnFaVZ/4kssTTJEYffII5fnqDdhOUkxkYS9UGKZnUNilAHKw8Hmiv6M334HBotWkbKZlu23HhFXMYIzj6fi440Hq/1tjgfeUJ4UjqqSkqkpSSBSjn02pmxYGYPymY9UtO46b6QyU7JOGyry2G3YwRFxhMf8R7lKm2znr1VfdYyb91FPiQnkxAdiVxpHQY6bGZK04Iz3sf7naSvqS2l+61n+/Qm+YRu8FEz+jhHYLfGgx4NynDUyYQ1x8ORV1MkPTWVmMR0KmgbY7XIiXY1ZB/kMvE7uRJTm3tM2WTJ7aWzOOX9juoN57N1d2t2fp4jWppJ8O09zFmxh1chkaCsirxcBsnJClTWbc9spzkY5bje4OuuDLd/hsseJ/TyfARPe+eD1aTxnDRYRYDtL1ndL9zLBSun0wQnpyIvkZKclIBCF3uu2fcotI8mvLqCvcMaHr96R4ZSEeRToonVaM5KxyW00i4O0gzeXN/O3FUHeRX6ATkVFeSlGSSnFqFqvY7McbRBPyche8CF5Yx2CsHz4DJ0in2S8akh97Ewt+BaC3eezcj+7fNy2wjGnC+PQ/cKOLrtwj80NlPAAAAAIABJREFUnn5OJ1nSpxaZcQFsX7qMA7f9iEkBRVVFMhLiaWK6iKVjO6FANj/bZdt5/T4eeVVlJPGxKGm3xNLall762b9loh/uwmrRLgI/JCCVlycjKZZ041GcczLPJ8ULhSP+IQgIAt9FQIjj78IldhYEBAFBQBD4CQkIcZwl7lpyOFSLHvbrse9aFSTJPPQYx+CNQeiWkVK0mzPuFo2zIt0Cz8xn6OQz9Fq3m1ntqxUojiVxQThNs2DL0+I4bfagu26W6SDo6iYmWS/HP14tVxxL02LZ6WCO4+lEZq7fwjDjUlndKNL3BDOmzMLrVQrmWx4UujhexuuT9O1ojca4xSyz7Iq6qgJpUX44jjfjTFpnPPfYUquoXI44XkZsbV1s3DzoUl0VMkNZNmoAW2LK0Cj8HW3XHGFYowrIpyfiYTuIFac12Xl/Pb9kedAYzmw6gnbPgdQsp5olZWIf76PHcDvKdVjKxhW9KS2XI453PKV+0ZbY71mIUdkiZCSG4TR5IJ4+jTl21Ym6hQaqZYtjhxsa6LTtyMIFU6mpKp/VHj775zDC/hbdF61lfj99kEp4ddSGbgtuMHHResw666IsLyHy8WGGjbeneP91bLdqiYocFJSqQpLhw5SW4yk30x27Pg2yb93ku0zVG8YFldL0WbwDhx46WX+WvtpH+6GbGOmymZGNNHl+zpkptufptmoLk1pkS93M0CuMH/wbxUe7sWpUY5CmcXPtcEy3xWLtspEhTSpnvfS9vuLJsKnOGMw6isugWsjn9L/j79WpPnQ5nhOaILvkzMCDmPS2gUErOWjTrfC8r4WKY3ckdRQZMu8AIxpqIE8mp1wssHV7yPiDNzDXUyDi0jxaTj3NGKc9WHWunhO9KCX6tA0tlviyeO1WetUvxb0ds5m8MZTf1q6in252/4zx2c3o4etp6uDGzG71iH5ymOHmcyg3Yjfupnooy0F6YjRB7+PQ0tJCFihbWKqKjFfH6NLxN5RajMLRcSr1NbIj5WMf7WXMOAekzS1Yt9gMDTVJjjj2oUW/8hi0n8bwVtkR4Enee2hqMpfmVjtYYdoY2RqI6Qkh+L9XRlc7rxXPO0pn8uLGZV6p1KS9gRYfg8BPLB2I1f7S7L7phqGSTHrKxHFH9pesShPTqbia9UT256RnexnQ1x61rtNY6zCesqpyZIZ6MaLvZEK0urJq5VwMNFUgI5E7u+wwXXQUtTptviqOpelx7F88jWW3SuG0bgHtqmWz8DmxnElzrmK6fwdDZKtM5Yhj1UqGjDS3YWp/Q5Cm8+KIA32sD9Ju/GqWTm9HUdmNWkiqCkmSL4s6DuK6zmBWLZ9OHVkUYWoUR5ZOYeauKFzPn6BLVYUccTyKRG0tMmuNZOnETmR/G0nmSpY4foNhL3lMxq6ha70yyEnT8T/rxrDpa9DuuQi3hQNRL/JRHD+l2chgqrfeyOhWVbPznobdoGs+cSzlyNxWOL7tzEE3ayrKIkAlGYQ+uUa6dhu0ikPa++OM7ryEKlOWs3RUs+xGjfZmztChvKg3GbcFppQrZCHMhLCXXHn6hnZt26KaE84ffWs5vUYco5fLen77tW6uODbf9oHandriONeaOuVUIdaXeUPHciypAk4eu2lfQ4WP4/3Wp8Vx/Gy8n2y9nBd5xvvCfiPIxPGSW/KUk9bH0tmKZlVVs3eNfcPuKy9p3bEdmjl/Sgm7zMT+ZqQN9GDn5NbZl/6ZOA7yWsM4y9OM3L2PYbo5M09ig3j4ThXDWhogzeT86mnMPp7BvHWOdNXJjsp/c309EywP0XPdJiY0KcftjfOY6PQAq6OHGVIn+6towvsgoiUlqVKhkGUMJamcXTsTm3VetLHZwsKhelkzGmTRl/efvaZefSPk4t5y9b4Pzdt0orhytn2Pf+BKj0F76LRkLbb9ZJItWxyP84jBqLMe46dY01a7VNbYGnTehUFTdqA3YgHOM3pRrMhn4jinaoWlqoh6fosrYYp0b2WcNTbJNt/Dcxgz8z4WR3cwXFf20fAbxLHswEJSVcQG32L6cFuKGlZAoc4E7Ea2IisYXprGg23WDF58hjYTVrLUvHP239NjueI5C3OX6/Sw2cL8YcYoy30Ux+ep0rY19osXoF9eiZigq8yYMI1rZRvQNEmOkctX0Vq7JMmhj5hhacH5wPYcv72AWgU9azPD2DhkKBujGrB+/yr0ZQ9u2ZYRwtpe3ThZ1owNHhORrfPrddSTSs0Ho102u/MlvzhI/x6zKd/PAecFJpQu8lEc36Jx73LUbjmNMe1r5YylX/KLeXEZc8vp+JY0wXP1dIwqyAYSKWEPDjN5+gLeVBzH/i3mVFWW45vFceIDpjUeSGiXObguHImG7JSpcdx6FkUT/UIWKMyI5rDDdGyPybPx3Caal8tG8O5tIBQtj4Z6UaJ8TjHO0paQSkPxcJ6MXnlZI0kIvr0X8+mLias9mR3uplRWkuN7xfGoXRFoqTdl5ILf6KSTfX9K02LYt3Q6C/d609dhOzZ96mb9fkmPfcutV4k0N6hDQqAX5pNnkNrEltVWPZHhy0x+h5utKRved8Br+xRKpwXgNHAUR+U6sWnbXGrLvi1lpOAXEIZODS0U80REFzYeib8LAoLA9xEQ4vj7eIm9BQFBQBAQBH4+AkIcZ4m7RpzX+o0zzhNRyZnGJ0kLwrpbe86VnsC5PTMon/NymRIThP347oS138w2M1m0y5cRx69v78Jimic91h7BzCDPNHlJApdWjMN82/NccRz35ncshs9B13oLNr9mi8rst4hU7m2fw+jFhxjtUYg4lr38zDNl3kMDDu6dS867f9bhcTeW0XrqGSav3s2oxhUIzYo4XorOqoM499DOLcbvzCospq2muPkhDkzSJ3uiqIQXZ9ZgNsuTYXsfkRME+GXvlkbg2bcTuxR/Ze2mxdQqniOOPaJxPbOPbrmzZT+ebw29N/kwpWH+dA6fTpwtju0ea7FwjQc9G3wSflJJCltt+uMa1Q2vjRNRjnrErBGWvG69gq0zGmcLsqwtmasLemNzU4s1W9dhWF6hQHEsS3GxZU53dsqP4ezCASgg5f25+XRbGoVJcymnU1txxnEAymTiv2U0I/eqsXqrG8blYlgxsBchbefhJIvG/ViuVMJZt8lYXarM5UPWFA28zPhxM1Ez2886k2q5U8qRRLJzTE82RffAY48NNVSz+9/ZClM4tWYSxT6eUJrJ4WVjsLmszYWz9hQa21eoOHZGx/kka3rJpmVnb0mBVxkzYSqBHdy5MaMRCinPmdO5D6Ht7FhpO5CSsvnRqSG4mfbjsEJ/Nq21QkvOj+l9x1J2zGpsTIw/CWxJJrsdBuDyoRtXXUYTfm0TY6ctpenCm9h3KpdvyuzH8gsUx5lxnFxizrTDUtYe8qCDVv6l295edmSw1W2sdrjTu27pHHG8FcNJB3E1M8gSxLLt3eUltDbbxOAV55ndozp/JZP127t7sTB1oeveq0yoIzuTTBx34FxjE9a7zM8WrDnb/XX9GXS2Ckc2LKJeWQVubJmHhdszFuzfSw/tPNYmI5I9E1uz6n3Tr4rjuNcXsRjnzK9LNjHE+NN084yYQBb9No6z2nO4OrsNRXLEse6v1rgtHUvFj9lipJFsGtiYQ+ojcHe0o0oJuULEcTo+e5YweOF9Vpw9RMdKn1ITZIaco2sbS2rb7Gb5GGPIijjuzE2t2ZxyH4N67kzsj+L4EsM8TvBbu4qf+jkp3FnWhwleGri5raWplmpOxPE6qjmcZcsQ7U/7fiGOE3EfbcBJ9SlsW2xO6Ryx+GlsjOPohHZsVRjOmuWT0cyTDiP0iiO95/vjsm0FTSvnTP3+cuT64i+SzGgcBjYkqM0GNlu2zxXHFvvfMcvtCKOaaeT2/dR7rjQZc5hRy9Yz6ddavP3KeH/ZeRwTt34a7wurikwcj9spZfXBbXSt/vXlC6XpiWy0G8bSyG74eJgia/rPxfHTw3MY6vSWNQfcafnROOcpPDPuIeYDrNC3cse8w6eVKiXJH1g3Zzg7lE256tCR846zmLUpBbfb7rQqU9i4nf+qUj884rcB48ns58Tqia2/415MYNlgfZ4Yr2SHVc9ccWzq6YuFyzEsOlTNc65MrrkOY/LvVdnnOR+dUgr5I47/QBwX1A4JYQ+ZNaY/8mPOsdqkxt8kjofyTM+Jk6v6UipnrEqL8MVushm3K1pxwLEXZfIOVtIPHJrUixVxLdiycj41y5ATcXyWobvPMLVRzoVJ4jnjOIPpG8/T2+kcDn1qZM94kCZzbZUFY9x9WX3hFp0/Df/5Ljny4jw6zfody1U7GdWiEvJIiXu0g/bDl9Bx4SkcelXLnUGRn1Uyhy3r4546hA3L56NVUpoTcbwO7bH7WD/ZOE/aoy/F8e8bJmFzUJ51e10wyP4GmbNlEnTYll/nX2Gy6yHMWmkS+q0RxyFnaNV6ErXGu+I8/df86cIKu+GSw3GxsWTNMwPOHJpDjc9vOWkmp13NmXe2BB67ndDLF7ydwat9v9HdyZsZst9XTSrw6jsjjjsvf8fstRsY00Irt4Yxry4xdfQc1M3W4TREv0D+Mn4OXtXZu3U6ZXPHYSlvvDYzdvoGBnp6Yar5hFEDJvK61kT2uIxC4w8yynzD8Ch2EQQEgT8gIMSx6CKCgCAgCAgC/3UCQhxnieMOfPh1JU7j2uRMTZcFZKWywlQXX+MNeGaJhOwtMzGSFTMG8EB3MXssmxQojm9u/43RR4pxba89ZT+L7oi8tIgWUw7miuPQiw50dAxl22ZHjDU/Zj7MLivm3mbajl7K8LV3Co44jvbF3NScC6/lqV9NPY+0kb1zR/H0bRqmSzyZ3rU2YVni+BCTbm6mY/lPb0nBd/dgbrEek90XGV7jU26+9/e2MnLSAnqsD8BcL+fipRISIkN5+uQ2zwPDCHj8kJs3r5FauQluHluRed6sVBV3dPHZOiVLaHzcPp7PwP4eS7oUEqlGtjh2C+/Buk3z0CmeNxefhBtb7Ji6PJGtT1ei8WgPwy3tiFDRpWqp/JowJdKfUPnqLPfYQ7saKgWKY5kcv7t7MZNdY9l23YmactEctByBW9XZuBneZNz8QFZfcMVQKRiP3v051sCGHQt7UTLmDAMbTyO4SnUqqud/20yIDCYovBEHnrlQ9PcNmP62nDQNfTTy7SYlLtiXhNIGrNm2G6Ny2f0vqoszy8e3ze1/sohqL09rpjqlsPWZK/ULG4kKFcdnsXm4ndZ5km5LI70ZNc6SJ9Vm4LWyB0WR8HizKSNPqbNnnQN1yqqS4HeYPiPm0NT+IvbdK6Dgu44GfdagXk2bcsXz546NCQ/ktUZ/bh+0oXjEQ+zGWXI6uixd+4xk7Khu1CiVf/8CxXGsP1YWFpzQmM7DFV3ICarMvdqE9/eZ3n84GjOP4dC9Wo44Psm0g9cZmiV1c+7LaG+s+5twUdKAXweMxHxYDyrlv50KH8vTk3j94ineL/x4cc+PFwEPufnoJQO3PGN2E5ksy05V4d97Cauc+lPq023C25M2tHGOZNe25TQuk84aewtconvwaP2wPB8zsosO3TOUvrtVvyqOQy/Mp+PkI1TRqUaxrGjnnE2STvibQMLqz+DhluGUyBHHbeyP4zakTh7JIOWynQ7zgwawaaUDNWRWqqCI44xo9tlNw27/M3T0K+e7V5EkEfTYH4OBLqxc3BXlLHHcB/mR21gxxDAPx4/iOI3NPi4Y5b3hZWPlo1X8Yn6F2W5u9DOsmCOOrzLz1hG650T4ZZ3sC3EMj/fPxHLpVcob/MoYy7G0l9XxI/f4u0w0GswtdS2qVSmdT7BkJEfy0r8si0+so2etvIV81vzSTGJCX+Ht7Y3vM19eBvpz0+s65Qe4cNime644nnlSE48Tbhh9jMqUnebdcfo0X0Kj+WuYMdSIux/H+z32lP0sh3vk5UW0mPxpvC+sE8rE8XRvfS66W1MmN7f6p73Tot7y2Nsb/xe+3Pd/zZPr1wioNJS7B2Ygm9n/uTiOfnmF38xnElCkJn1HTmRYj8aUUft0v6Q/WI7hkG1o1KieL6+sLBI5MiSQ4OrjuLd7IknXtzPQciVKNRvTf5QpIzsao/bVPPUQe9ORFjOfsNJzFR1k5rOwTZpJrCwvrbc3Ps+eERD4gptXvSjdcwnH5g3IFcfmO+TZdG47jcvlz80acsudEWO8sL2wjvaaqt8vjiUZRLx5zuOnPjz3ecKzgGfcuvWAWpMOs3Oc7KH3d0Qcm6E58wQOv34yuBF+Z5hsNo9mLr8zyfCzm0aWPeasNU2XheO50ZlW2sVyxHEMG5+5op/r7tN5sH0OIxf64Hz5OB01c79gEnDQgi62l1h55hndCwm4JeUFtt37E991McumdEdNPonfV1ljsU+VvReWUv/jl1iphMQPoTx7/ADvl4G88n/Kba9LpNQ0wXOVAzpl5HPE8T5M99xgtG7eZ/GX/DwmNeCi5nz22PT9sle8O03vFrbUmeLGPMtmRH6rOM6I5rhVb2ZfU6BF98FMMBuKXsWvf3yRzc7wPbicQfb7qfFLB0aMH0/vpjrI5WCUZqaz2tyQO3VWsGNa5y/rGnacHq0dMLZ2Y/aYX3jzneK4z8HibFu3DEPNT4EFL0/a08s5kp17nDAoV3D9Zfxc75alduX891VG0gdeBr6hx8q7LOmoyLUVEzHd9pLGnfoybuIYWnztPiz8DhX/EQQEgW8kIMTxN4ISuwkCgoAgIAj8tASEOP6YY7aHC0tGN88jjtNZOa4OAc234Da2ZW4Dy8TxypmDuFd3YaHi+JqnJSOvafPMYxqKeVcrkclgrxU0Md+ZK46DT9vSemMap9wdqC2bCp1ni3+4k9YjHBi2tpAcx5FPGDnOgtsxmjSv+WkhvNxTKJfm12GT6du4ao44Po7VfQ9alfpUTmFTeSPub2PkpPl0d88Wx5LkCPYumoDz2Tcoq6iirFaCijWro+B/gUC1RvnFsbcBAesn5ruWj+drMOcuy7oWtmBNnsXxPKdTLR8OKY/3LcVyTihrX6ymQk79kqu2QbuAwELVslqMMZ+JUeXCxDFEeB9inKUTHd28mKjhjflIWxo6n2GE6u+YjJhO66XXmFLpBp0GzKL54pMsaF8B3h+hT8u5pNSvh2aZAphjzIwNE1C46I6Z1TpUDBpRsYBAvVIVazBhii011XNyHH/W/2Ti+PpmG6YuSsAzwI2cZBpfDjRfyXG8wG8jjfLKx5z+8qTKdK669kb2yhr75iwTe7jSbpMHpsbq3N5sj6WnMjsuL6C2rN6PVlFjyFbqNNCjwsdFt/LWolJHltsPIutTQHIwe1bMY8NJbyKiU2luas+MMV3RVs9eSLJAcRz9HAsLcy4aOOE30+iLlBypMW9wGN+WtMGncOxTIzfH8bKrO2n/uZPK/MCuJTPZeMabiA9JtDddyPQxXT/lxP6cniSdgN+3YW63lg+ZqqgqKqFeQwt1xUz8bl+n+/r84vhVv5WsdOxO3u6Wdf86vmPndmealElj+dwJrFMeT8CiL2VDxKHx9Ngq+ao4zjqfzVV+0a9J0c8jbWX1rzGIVbM6UjxHHLdfeg63Pvnt0NX5NZjz8qPYUSxYHKdHsWvOFBacD6dpQ638H52yOMlTr5kp40c1RuljjmMrT2Z0zDMrIjdVhSL7AxaTnWE7z/ZmDx0H7Ga821pMjDVzcxy7BazJ358LEMeyxSd9LmzDzmkHbyJjKVWvM9b21rSqqY5i7A1GG4/geY0G1KmmXkAal+qMsJ9E60oF53iNe/OQ5XNmceJZAkWVi6BWviJVyugQGbQHubb5xfGsU7XZfHoZDfJ+hIg4Sf8mizCyd2XmiIbcyhnv/TymofTFeO9ME/MCFkP9DFV2juO2HFg6gWK5izJCekwg25Zas+JsEKWLKaNQTIPaVUoQFxbEPeUuhYpj2ekT39zBcfYCzr8II165CsOnzMOsW4OsBS3Tby2izrij6OvpUrpo/gVHs6qm1RPn2b2QEUwMusQy+2Wc833Hh0xtpiycy/D2epTIu4BenuuJuTwP45WR7F+3DKNKBY2RkBDqg4vdDA55R6OmrIhquQpUKVuLmLe7SW+cXxxb7CzHtt9dMPxsnH/vsxuz3keZ+Pt6OlVS+w5xLOW9z0XmW9tz6z2oKStQTFOLysVKEfT8FOVH/J3ieA6NnPdgZvhp9kx26iQ3eu06zlCtL+dGJPhuoveE37H1XEU7neK5OY63BziRnQFcthWcmkP2n8DDFnSyvvh1cQzcWGuC1W1d9q2ZTcXMUOymWxDUzpmdw2pnlSBLo7VrkQVrTz9HTlkV5eIl0NTURSXuIM+VPxfH97C7tIfO+bICfSmO15nV4GEDNzZYdvnyWSbxY1bNwUjMXVjwW2uivlUcZ1VWwpUt81m+7QIhH+LQ7jiB+dOGUy8nB/iXhWX/JfrhXqzt3HkYEkVCuSbMt7elZyMtlOQyCvz9l3seiQ/Ta46iqJUrcyc25e13iuMx5zVzxPunHwfPD82g6z4Vrqyfm7N+xpe1lvHbFFgf/TyLl+bdq9HoFZg1zQ7lfn7KFftV+/EPj6K44QAcrM1pXqf8p4/ThUERfxcEBIHvJiDE8XcjEwcIAoKAICAI/GQEhDj+B8Txza3TGH24BFcP2lNeIU94IlICj83g19mXPkUcn59HB8dwtm514pd8EcdSQq+60nXiGka43ys44jjmGZPHmnOt8m94uXSj4Ff07B75cXG8PyeOk7i/ypIxuxOZssyeAU3qUCwr/C+OIxZtcA5t8LeK49VhXbJSX2Tl5vu4SSWcWTMJq3MVuXh8Dore+xhuYYee3Q2WdPz6yukF5TjOeteMfYGtqTkPmjiwrskzJriGsWGXLdWk4XiOG8x+LTuWt3jEGLvnrDnjzi+y+sSeY1izxRgtW8u07rqF5B6W5bP2wHT6FgZv+Z2x9b82V/R/K45leUfdbIZmpQU4Ml2fNTPN8Gu8GM9ROarabyNGIw4yZdV6Rjav+g3Dm4SEdy+5cuoI27ftILPNDDysh1BKWaFgcRwXgLW5BUdUxnHbox8lP1vwPSH8BlN7T6XOkn1Yta38dXGcIxDiZeWfPsiWHUeg/Wx22fakoBZIDH+IrakV0S3MmD2mKzpliyG7XcOfHmPyuGnor/xOcVw2nTV25rhE9eDBpuHkD3iW8HRdF0zPVP2qOA67tJjOCwPx2L6Cxl+THn9VHGdEc8huOrOv1eL4RRt0vpKFIHdxvELFcRKbnrrR8LNw8ehzU2jm+B4XNzc61ZalGcleHO+bxPHHnpYZh+/1i+zZ7M5un2Is2baZ/lX8maI/mIQxq1lp3ZkSeYfYP+yhaRyw682GAH3s7afTsHoZlBXlkUUYrjCtw/Va3y+O7+aM91cO2KORb4aJbLyfya+zL+ZbDLWgKhYmjq9vt2HazlBmzptHZ4PKFFNRRC4jmW1LxjH/sf5XxfHHciJfPeDUwe2s2XCa5tM2sXBCc5S8XfnF4gaLNrjSLXdx0MLhSTPTCH1+h+MHd7LryFP62q9hSk/9Ase/2JvLaWn9hFUbV9KuZkFjcxonF/ZllXctbOfNpGnNcqgoZstrt/E1OKv5ecRxBuvP7cvNQ/uxli9PLWCgUxge+5djVFbpm8VxZmoUa6ebcCazKw7WY6lfuSRKReRJjnjOHLOuhP/6z4rjiGdnmTLBmnoLvZjdIk8qq5wLCzv+Gx3WJuC53onGVVX+MXEc+ewYFqbr6Ll+J+0zLmEx6zjTtrnTorzsRs7g5fZRjN6UyDi7xfRrLvuQlS25L9vXwP7VnxPHHlMNOVZyFsfnD/qyswWfoH0He5rZbmTuCEPey8TxlIcsOuFKswqfRtOUcG9+mzSOM4ZrchfH+3iy9Phw7l08geeWHfiqdGP3thlU/YNUDZL0ZAIfXuXQ3o0cuJHBby6rMTHWYPWkX7hUeQFHbGVpUz7b3h6mbWdHOs7fwEyTBryWiWNbf1wvuGBQ4lMUefLbO1kfRm+03PjZ4nhfiuOAk/PovSqSXbscaVBYxPFUQ06WseXIXJM/HOlkO8gikX1uXGDnjs14va/L+h1L0VMXuSu+CZ7YSRD4DgJCHH8HLLGrICAICAKCwE9JQIjjf0Ac+19ez0TL3fTafopJRnmmHCaHsGGyGc63QnNFQnTAUcb0XIrhsh3YdZflVczZ0mM4vGg6tjuuMG5zITmOJVHsnWbKgutprDl0jLZVC4gcyzndXxPH7/DsOYit6QPYfmIiucVEP2ZKt2E81DD6W8WxjXc1lq3ZQM/6n8KXJGnBLBjaDV/jRey17o7k/X0mjpyEb4mx7Nk5lspfSWqbLY4X0WaDF+b18uwoTeby8jFMPVwLs37x3JPvyqZpHZBDgv/eCYzapMTAJgpsTWjHTede2fJRGsGyvi24pmvDYYeRFMnJif353Z/08iJDxs8gudEy9i7pmJvf8stR4n8rjmVTdu/tWYy5cxSLPLvh+dsuxm9cTduqOdY+7TGTmg8mbcgy1k7tUWDu4oJHvgzub7Jk8IXyXHafQ6WSSrni2GK7D+OMc16uJfGcXmzB5N1vWbz3CCb180eJBhyeicnqD6zZsoJmVYv+sTj+WBlJOmfWTMP6SiUuHbTJms7/+Rbx4hgTu21jyLmN9K3+KeGmz9GljJ/pQdet3ymONRU552yL1eaXzDt6hL46efpa3BNmderPFY2WXxXHsW/OYNZrFjp2+1jYJzvyr8DtT4jja9Wmsn+DSQ6LdB7vnMMwh7OM9TzH1GblCy3qj8XxGQZ5XsCmdfZCkVlb+lvWD+nOQaWeuLnNp2YpuT8njrNOJiXZey+G/efSyek8rj1Lc2CMEauSe7PedRH1yn853b9wcB9Y0q8dUZ1Wsmx829z+nBl/kwlthhHZ//vFceDH8X7bKSYZf328L6xehYnj/fN7sz6lLxeWjMg9VJaOY+mEDmxD+bCgAAAgAElEQVROLDxVxeflyMbPTcM6cLL4VNzWTqBCxm3GtTKllOV6nEfnLC5YOLQ87RrHClMjfPWd2DCtT4HjQUrUHSx7mcLw1Ww0y168L/8WjfOA1gQ2XcryKV3JDaxPuY95iwEEd88vjsd6+mHmepTf2lfNk2M9Ek+zjuz7P/buOy6Kq23j+I/eO4KIvWGvsXeNSdRojBo1Gnvv2KOx994RexR7j90YY6wx1tiiiIINFJQOC8vW97MLKhjxkbzyGH3u/VOXmTPfc2Zm55oz91h/x4aZvrjb6t4QHC/ky/Vn6JE2JV6VGMz337QnR/91jGrych+LvLWLPm2HY9k/e4NjdWQg3w/qzVFtGw4GpL6E7sVH94SVrRux16MT/rMGkdtek23BsTYhjFkjenCq+FhGW6xgwf2q/Di5Jw7GN1YmsrtPJdYkd8Vv6XDyPh/WqiCm1mvEzwX/WXB8YtUghq6IYvq+DTRMd7gwzKC+vrov3/rfZeKPe2lZ2oFnt7bTq/liGgTspF+Vl2VnHl/eQf+eo7naYuPfguPUw4WW63tm02/sZUYd30ajN1RLST8udUk3GPZlDxx7+TGhdVnjjerRG5KYs38t9TNUvVFzxb8znTbEMHXVdr4sbkfYpQ30breaZjv20iPd4wkPzqyn34BJ3P12+38MjqPuHKZ/x1G4DwpgcdvXP2N0dGkvhqy1YM3JJXyShcPek6vbGdhzDU037KDj655Oe5t9X74jAiKQqYAExzI4REAEREAEPnYBCY6zIThWPgtk0ojebDvvyaTlY6mW2wETXQqXD67l0MmLnLoV+SI4NswIWTa+A4sPmTN00SQ+LeiMGWrunt7G9j0nOH7tHj1XXXj9jGNDFcgbW/myyxQsSrbkB9925HGxwvDit6TwO5w8nsjXo1phuD77/wXH8fw2rhODDicwcPI8Pi3mhF4ZzeldPxKw9zApOau90+D4h2Pm5K/7FRP6tsHDzhxNSiyn/XyZc6MQMxbPoEkJw1WcmuuG2qJzTlCh7SgGtKqCo6UJWnUKT24d5ay+IcOapSYFcfdPM7hvD8LrLGBJ22JY2bni7Z46gynh/FJqdliIa4G6dJzwA12qps2qffQTX305lliXPHw6bjVj63u9OBb8tWc6vX7YR6keo+jfuCQOlmboNSmEXbtARJ6qtPikkGE6M0en+TJi6xU+7zeFDp+WwM7cBI1KwcPLBwnx7kG3moaw8j0Hx4YxFHKUbzsNx6NUdRQOpVk8qRcuhte5p33OrBpE/8VX+GLENLpV8zaWXzHM0gr6/QrmlWrSoLg34UE3uBOlwcvLFcM79gxviN83ty+H7NuxflJv3GzNiLkSQOMOU8nXeR5TW5bCzMGD/G42aMKO06PNEB6412L4yB6UyOVgHMNRV3YzctI2ynefyvheDbE312QaHEdeO85FhSuFczphKMGqVyexac5QDjp9x28z26W99DHj4Tw+9BQjOvQlov5EZreviIWplpQnF1k4YxGn7jyhzZosBse5nYi9tY8ufX7gqd2njJ/ck6JuNmgV4RzesJpLIfe5mfzmGcd6ZRzrZ/Rjxs6ndJ0yja/LuBtvTmgUMVz+5Tr5un9DZTtryEpwrH3Mum/b4xdemEmLRlPcxQr33Lmwi7nEwO/6cV5VHN+xA6ha0BUTvR513GPO7f2NEgPHUN4J/nNwfJLclSvQpVdfPinggF4Vz4Vtcxi75TbtZ25kTOPCxpdvvf2M4wTO7jmJTbFiOFubg05FyC/+9Fn6B8NXHaT7J85ogjbSvO1C7Bp05vvun+Nq+J5WTXxoIIGxNnzeuEEmL8lS8+PgKix/0pBF43vhaWuCOiGUA/4z2fzHLbz+QXCseXG892DS8nFvPN5n9oMis+D4F//+DAqIYaLfRCq5WaBTxXN1z2LmbD9PeJ7Mg+OIG0e4qshFUU97Y91WzbMLjGs/Ebt2s5k9thFOJlr2ze/ND2uDaTVuBu0qeBj3a60ygRsnruHy5RfU8rTm+qU/UVu54epsgwl61NGXmdZvFvn6L2Dst1Vf/9i7NoUj/iMY43eZukPH0aVeYWzNTUmJfcRfz7Q0rF2dfWOqsSCkFnPG9SOvkzmaxDAOr5jNxt+v497kleB4+R0KVa9O3x7dKZvbAa06kSubpjB6Xxz9pyyi9+dFMM+kdEN00BH69x2IovFS5rcshJW9O562yczu24ADhpcrjmyFi6UeVWwI2xbPYNeFEIplc3BsOHcF/jSHbuPWkOuLUYzqVhc3a1O0hnPqxmnMOapg+Ny1fFfN8EJGVbYFx5DCHysm02dnHJW8rlGq1XL6ffm8XrqGSwvr02OXCwNHj6deMVdj+/7YtYpV+39G8w+D44SH5xgzbCiHosoxe1p/yngaxpWW0Et7mTR/Gx4tZ+DvWxvD6w2UUUFM6d+Wneqm+I/rSH4nc7TKR2ycPZOd5++S2DYgNTiOuMyKiypq+3hgY2GGXpvEqR9ns/xkLlYenULx1z1NoYzlzOUr2Dp742pnSO61qO7tYfCgX2mxcCFd6xYiLvgEI4d9z2llNWZO7EUJD0PJJQ0P/9jJuIU/Ufi7OSzsW91Yyz4p/Crj+nfigOk3LB/blryOhrY+YN3Mmey+EIK64+b/GBwbflPtmDuSqeuCaD52Am2r58fG3JSkZ0HcSHSjRZ0KxAYdZaTvMP6wbsrCcZ0o6GqBiV5HbNhNdt+xY2LnuhAbzPYL4ZTMlzNtlriGu78sZ9qqOCYdWEgNFy1nV46i8/Jo/Pau4dPcMgP5Y7/Qk+3LfgEJjrPfWNYgAiIgAiLwfgUkOM6G4NjwmGfE9V9ZsWYtv/4eSCLWOHl5U/2z9rTJc5tWo7ele3RZR0zIOQLWrGLf0UtE62xw8vCkQu2vaVtGTc/hc+iQWY1j49jR8fDMVpZt2MOxS8HoTc2wtrDDrXBJPv28J53aljKWsPj/BcegDrvA3HmLOXwmkCS9OW4FfGjU5lu8jo5k8eMy7zQ49n/UjG6tvTi0eTvB0fEoVFZ4l6lNh04d+LJaMV68O0oTzYlNa9i47zAX78dhYWGBhZ07RUuUo3FPX1qVTJ1narggO7B2HrOX7ybOxpWKrcew2jetBq3iGiM//ZojORvzo98MyuVKK/ihf8q8r6rhF12fDdvnU83r5SPFmqQoTu7dwKbNe7kWGoWJhQ12DvbkKV6fbv16UNsnbaZ00iP2rFvHroNHuPo0GSszc2ycPClSujJd+g+hel7DlKH3HxyjiWLbsNaMOa6i6/hlDPu6JOkncKviHvPzjh/ZtOMAgU/VWFpY4WzvSL5KTejV5zsq5nUk/NpBJkyex6XQREz1Zjg4OVPgk8/o2Lk9NYrkSK2hq3zCttkTWbr3d+ItnPHutIR9vVLfvBh35zfWrt7OwfNXiE3SYmZuiVO+0jRs2Iw233yGt51hCZkHx1GXAxg4dhkhUVp0mGLn4I5P9S/o3q0dFfO+/mWMepWCM3tXsWzNdm480eDg7kyhcg1o2SAP6yf/QNm5WQ+O0adw/9RWlqzbwZnrYWhNrchRsDgNmnejldk6Wgdo3zjj2GCheHKTnZvXs+vgbzyK1WJubo2bmwdFq7Rk8IjW5DOEpFkJjtHx9PwaRkxaw/UnSmzd6zBn23yqOEFC8DFWrt7BzyfPE6sxw8zcCqec+alSrR19BnyBp+XbBMcWzNhckWPLtnIh8CEKrR73wpVo1KITXZpXwsH4IERWguNEdkzqyeJfQlCq9Zhb2OFVuCS1W/aga+My2BuGgl7H9V/Xs3b9T5y6FoyJlS3Wtra45a9A2+960LyuD+lKBWc4y4ZfO8yi+cs4cCUUWwd7vIpUoHmXIYSvqcPZIlmfcWyedrxfuWYtR1853rfOe5tvRqU/3r/+hJ9ZcBz38BIBSxay6cgVNPbOeHgVpXazjtgHr2DejcxLVYQcX47v9A1ExKkwMTPDwTUfFWs2o1P3byhueGGioSR5ZAj7t65j254jBEdrsDC3xtXJhYKVm9Pf91uKO+s5u3UhU5btIUqlR29hg5NzLmo2aUHnts0yrx0OqOLC+G3HFrYfOsyNhzHoTW1wc8vBp12H0Ld5TRKDjrJonj/7Lz3Ays4Wz8IV+KrrCBI21OKo1ys1jte7MHZqPc5uXs+VB09IUJnjVqgyrdq155vPKuFszL1eX/NXn/yM3SvnMG/NPhR27lRuP5nlfWoQdHoXS5es5regKOycnMldrBItWjbl/LIORHyRvTOOjfjaRP7cH8D6fb9xPvARao0eUztXipSsRPPW3WhcIx+p9+6yMziGpLuHaNduFE9zVGLeKj+qeqULEaOusWDmAnadvEGKiQmueUvTsE0fylxvzaQXNdSfvxzv7WocG38b3ThNwOatnDj7J5FJerC0wTNXYao1+pZe7Rvg8vzko1Nx+9Qulvit5dztMExdvMhduBzNGtXi1JYZHCu/IC04Pk+fQeP480EUer0pFg5OFCpai1Y9utO03Msbvhn2vJRoti2bzuLtJ1BpTDC1ssLVvRiffdOB9l/VwN3GePeR8GsnWbd5GyfPXSUyWY+JpS05cxelRuN29Ghbhxfv5TXUZP9tO0v8A7h4Nxwzl1zkKVqerz+rxMGA2Vystew/BseG9qVE3+PnzZvZ+cuv3H4Sh97ElhyeuWjadxQ9PiuLqV7J3d8PsWHbFo6dCyIJS8ztXMjpVYBq7fswsnEZiA1i6oSJ7D8fhE5nipmtHbnzVqRZx660rVscc10ch+cOZ+CGh4zZvIWOpV4+bfN+L0dk7SLw4QpIcPzh9p20XAREQARE4O0EJDhGR9zTCHS2rsaXD7386ImPDENt7Y6bfbpnAvU64qKfobJwJoej4ft6kmPCiVPb4pbDyTjbMvWjR50cT2ycApXhotDKBhdnZyy1iTyJTsTZPSd2L5INPRplIrFxiaSodZhaWuPk7II1yYRHxmLv6oWjsaYwKGKfosAOD+f0FY31pCjiiY1XoNbqMTOzwNreHgd7W8zT2qNVKYh6moxjLjes05VXMP57lAI7Dw/SvyNJq0okMioWW7fcOKRdS77cHh0Wtg64ONmhjosgXmOJq7u7MahJTogiSmVJbreMFV6fL8/SORcuhouy1350JEWHk6C1x83VluTYaBKUKjC1wNrBGWd7q7+9xEuv06KIjyFBkYIWMLOwxt7eAXtbywz1N7UpSUTHxJCiNcHawQV3x+cFWbUkPH2CwtQOd1fndKUn9Ciiw4jR2JHTPf2/pzVcpyExLpaEZCVanQlmllbG9drZWGWYhafXqUmIjSExWY0eMLc0hMyO2BvCP+Mns/EHKYkxRMfqcMvt9toavcY/1yoJfxqNmUMOctinTq0yjKWoSCXO3u5Ypa8ZrFMRGRmNytyRnK62GSxTEiKITNDj6JoDB+u/lzwx1DiNj41FoVShM1ycW1ph5+iInaHmqmErtCoS4uNJSlKi1ZtgbmWNvYMTdtbmGfpBp0okKjqeFC1YOuXAI63Nqe1WEJeQQHKKBhMzc6xtHXBysCN92VhVUiyRMWpcvXKQtkuk7m2aFOLj4khKUaX1hw2OTo7YWmVc/6vDzrBdCXGxJCapwdwCBydXbM3VREdGYenqjZMRUENcaARqO1dcXWwyuGmTY3gSpyVHDlesXtQz16FMiCMuMQm1YTvtHHBxdMA0JZqniXrc3Nz+9hK1v7VLoyQ2No7kFLXR29LaFgdHB2yev+xQk0xYRDTWLp642Was06KMDSVW88p41mtIiIkiIVkNZna4e7pgfCLdMIRSFMTGxpOs1mJiaoaVjR2Ojo48X5VeryHmaSRmju44vbhrY/jLZE7MGcdAfwu2351C7oRY4hKS0ZmYYm3vhIuDbYZ9QZUUT3S0GtdXx7M2hYhn0WCYDWocD6nHs7iEJNQaQ5vMsbZ3xPmV5RkeSU9OjCc+QYFaZ4KpuQW2dg442NkYa1Vn+tHrSE6MIzYhyXiTIbWtNiRGhaG0cMPDyXBs0KOMe0Z0kkWqVfrlaZN59iQWS2c3nOyfB21ZOd7/vWXK+GfEaazxcHEwzhB++dGjTkogOi7BuI1WNg44O9uTEh9FrMqCXB5OxvGoS44lPDYFF3fDrEvDEwFK4oz7g9r4okMLa1ucnJ159X12hv0mLi6WJGXaOLOywc7RIW2/0aNJSSIuPgFlisZ4U9LK2tY4Nqyen1jewIxOTWJ8HAlJKcZ90jCGHZ0cUusZ63Uo085ZWkMf2Dnh4miLIjqUZDOXtPObkpNzu2J8Od5v8/AhlrhEw/gyjAfD99Pvi3pUilgiY7W4erlnODYYxndUdCwqnQk2jq64OVgbDlgoEmKJNy7PAltHJxxtzIiPikBj40EO40lPQ/zjpygtnXB3t3vNCySfb7weZUIM0XGQI7fri6cbdNoUop/FYmU4pr72LoZhHMYTbzhOaHSYGs5dDo442qafAaonJSGO6Dg97rld0j05kfn2Gm5sRsQocfX0fnmTNbN+MpwTIiLRmNng5u5ifFoj/UednEBsXAIpGj2WxnO+A4YSF+mPL4bfBZExKTjnzEHGU3vmfoY+MY4rlQa9iTk2dvY4Go/1rxS512tQxBnGUDJaDP3ujLOdGXHRkSRZupLbycpw8EdhHGdKNFo9puaWxnOPvW3Gc3HGLdOjSkokNiERlfG4Zzjf2OPoaP83A01KInFxCSgNB/M3tdXwmyDecC5RGttq4+CMk40pMdFRpFi5Gcs1Gc9ziZFEKs1e+b2RrnVaNQmG5SSnnsuMx2MnB6xenAgNbU/7vafRGX70pPoZfu8Z/IzHt3jiFanjysTMAjt7RxzsbdJKy+hRJcbwLEGPu6fby1Ixb9qX5f9EQATeKCDBsQwQERABERCBj11AguOPvYdl+0RABEQgWwTSBcfB00grIZsta5KF/i8KpAuOjy+kfPqXpf4vcsg2i4AIiIAI/CsFJDj+V3aLNEoEREAEROAdCkhw/A4xZVEiIAIi8L8jIMHx/05fv48tleD4fajLOkVABERABLImIMFx1rzk2yIgAiIgAh+egATHH16fSYtFQARE4F8gIMHxv6ATPuImSHD8EXeubJoIiIAIfDQCEhx/NF0pGyICIiACIpCJgATHMjREQAREQAT+gYCKazsC8N9vzpi1nfH+B0uQPxGBzAVUXN85D79jTgyb3YfCtmIlAiIgAiIgAv8+AQmO/319Ii0SAREQARF4twISHL9bT1maCIiACIiACIiACIiACIiACIjA/4CABMf/A50smygCIiAC/+MCEhz/jw8A2XwREAEREAEREAEREAEREAEREIGsC0hwnHUz+QsREAEREIEPS0CC4w+rv6S1IiACIiACIiACIiACIiACIiAC/wIBCY7/BZ0gTRABERABEchWAQmOs5VXFi4CIiACIiACIiACIiACIiACIvAxCkhw/DH2qmyTCIiACIhAegEJjmU8iIAIiIAIiIAIiIAIiIAIiIAIiEAWBSQ4ziKYfF0EREAEROCDE5Dg+IPrMmmwCIiACIiACIiACIiACIiACIjA+xaQ4Ph994CsXwREQAREILsFJDjObmFZvgiIgAiIgAiIgAiIgAiIgAiIwEcnIMHxR9elskEiIAIiIAKvCEhwLENCBERABERABERABERABERABERABLIoIMFxFsHk6yIgAiIgAh+cgATHH1yXSYNFQAREQAREQAREQAREQAREQATet4AEx++7B2T9IiACIiAC2S0gwXF2C8vyRUAEREAEREAEREAEREAEREAEPjoBCY4/ui6VDRIBERABEXhFQIJjGRIiIAIiIAIiIAIiIAIiIAIiIAIikEUBCY6zCCZfFwEREAER+OAEJDj+4LpMGiwCIiACIiACIiACIiACIiACIvC+BSQ4ft89IOsXAREQARHIbgEJjrNbWJYvAiIgAiIgAiIgAiIgAiIgAiLw0QlIcPzRdalskAiIgAiIwCsCEhzLkBABERABERABERABERABERABERCBLApIcJxFMPm6CIiACIjABycgwfEH12XSYBEQAREQAREQAREQAREQAREQgfctIMHx++4BWb8IiIAIiEB2C0hwnN3CsnwREAEREAEREAEREAEREAEREIGPTkCC44+uS2WDREAEREAEXhGQ4FiGhAiIgAiIgAiIgAiIgAiIgAiIgAhkUUCC4yyCyddFQAREQAQ+OAEJjj+4LpMGi4AIiIAIiIAIiIAIiIAIiIAIvG8BCY7fdw/I+kVABERABLJbQILj7BaW5YuACIiACIiACIiACIiACIiACHx0AhIcf3RdKhskAiIgAiLwioAExzIkREAEREAEREAEREAEREAEREAERCCLAhIcZxFMvi4CIiACIvDBCUhw/MF1mTRYBERABERABERABERABERABETgfQtIcPy+e0DWLwIiIAIikN0CEhxnt7AsXwREQAREQAREQAREQAREQARE4KMTkOD4o+tS2SAREAEREIFXBCQ4liEhAiIgAiIgAiIgAiIgAiIgAiIgAlkUkOA4i2DydREQAREQgQ9OQILjD67LpMEiIAIiIAIiIAIiIAIiIAIiIALvW0CC4/fdA7J+ERABERCB7BaQ4Di7hWX5IiACIiACIiACIiACIiACIiACH52ABMcfXZfKBomACIiACLwiIMGxDAkREAEREAEREAEREAEREAEREAERyKKABMdZBJOvi4AIiIAIfHACEhx/cF0mDRYBERABERABERABERABERABEXjfAhIcv+8ekPWLgAiIgAhkt4AEx9ktLMsXAREQAREQAREQAREQAREQARH46AQkOP7oulQ2SAREQARE4BUBCY5lSIiACIiACIiACIiACIiACIiACIhAFgUkOM4imHxdBERABETggxOQ4PiD6zJpsAiIgAiIgAiIgAiIgAiIgAiIwPsWkOD4ffeArF8EREAERCC7BSQ4zm5hWb4IiIAIiIAIiIAIiIAIiIAIiMBHJyDB8UfXpbJBIiACIiACrwhIcCxDQgREQAREQAREQAREQAREQAREQASyKCDBcRbB5OsiIAIiIAIfnIAExx9cl0mDRUAEREAEREAEREAEREAEREAE3reABMfvuwdk/SIgAiIgAtktIMFxdgvL8kVABERABERABERABERABERABD46AQmOP7oulQ0SAREQARF4RUCCYxkSIiACIiACIiACIiACIiACIiACIpBFAQmOswgmXxcBERABEfjgBCQ4/uC6TBosAiIgAiIgAiIgAiIgAiIgAiLwvgUkOH7fPSDrFwEREAERyG4BCY6zW1iWLwIiIAIiIAIiIAIiIAIiIAIi8NEJSHD80XWpbJAIiIAIiMArAhIcy5AQAREQAREQAREQAREQAREQAREQgSwKSHCcRTD5ugiIgAiIwAcnIMHxW3aZ8t5JegweT+H+uxj/qctb/tUH8jVFIPN6dCes5jQm9q6Nven/v91a9Z/4Vp1Odb/ZfFs13/9/gZksIT5kH8PHHOTrKdP4ouB/p1+eBh7h+8FraLJqAy29zV/fMn08v84dwvSLBVm6ajRF7bON4L+64GOrhzD8Zmkuze3yH9ebHHWbVdMnsOnkHfJWGc/SxU1x+49/9YF9QZfChe2zGLfHhkXrhlHE4gNrvzQXSGBn//ocsPdlxqT2eFj+d1BUcWEsGjOQRzWmsLBt8f/OSt/xWv7YNpXpyw/wJNGOOTt/oXbud7yCD2lxuses7N2FW6V8mdi3EQ6ZnBo+pE16p229upiKE28we9Ys6hd2eqeLzp6FxbC7ny8LAqux+dfe5MqelbybpX6kvzfeDU7WlxL2y2R6LLjLsMXLqF/Q5u0XkBLOT4tm4L/nFHGlenFoWU/e7a9SHUG/+DNo8p8M/2kV9V3fvmnyzewVkOA4e31l6SIgAiIgAu9f4H86OE68sonaHSYRl6R+Q098wU/BfhS++yvf9hyGz7Bfmdn44/q1pg05QL2vB+NWpzuLp48gtx2g1xIf9ZiIeFsKFnTDLItjVau+QPdiY6mzzp/ONQtk8a/f/uuPjkzhq+G7aTVnB6MbZt960rco/K/9DOzpT/Mte2iXJ5N0IOkec3r1JiDYitnrt/F5Ieu336h/8TcP+/Wi37VyBC/v88ZW6mKvMrLDd5wz+4SaZfKQK9dndOhdkw8hLlBEPiRKa08eT1dM0m1liiKa0PAU8hby4nk+rFfFEzCjPzN23mPKT6do+d8Zgv/iEfIhNi2ezV0qsNt+NIvmdCWn1X9nG+IfX+D7Tl25UHwMvy1qwwd1b0mfxLm5nei9OZqqdSvh6WxB856TKef537F732tRJ4TzOFaFp1derJ+fAqJP0+XTHjyr2ZNV0waS0z6rZ833vVXZvP5Lsyg08ip+fn584eOczSt7F4uPZkun7sy4UZv9l3z5V98TSf97I2Abnxf+N/ze0KNKiCb0cTQehYpg/y+8kaJNjiE0NAzHPKVweUGWxPGpHei7M5qBc3+kZ738vM1cCm3iA/xG9Mb/pg0Nq5bGxbsqwwY0wuEfDkW9OpmIsPto3Yrj/WIhWm4dmE/3URcZd2wLn7v/w4XLn71zAQmO3zmpLFAEREAEROBfJvA/HRyro0M4fOoqKo0utVvuH2TE+ju06tCRyvmfzxPwpn7Lqlh/xMExmliunTiBImdlPinhhYUhLVOGEjB+LHssWhMwpRGGLDkrn/9WcKyKf8AfFx5SoFJl8jj+dxKftwqOURF29Sx/PnOkVp3yOH0kM1HfNjgOPzSCBuPOM2LhRjpU936rC6+sjK/s/O7+mU057tyLmT2/xOxFcqzj2v4lTNitY+Vq35czp/VanoZc4eJ9c2rUK4vT21xhZmfjZdn/QOD9BMc6lYLr58+QmLMSNQq/23lp/wAha38SfY7vanVA23IWfmOb4/qRHN/eFuF2wDfMvlGKMWPGk98x7a/0Sdw69RsxLqWpVDIvFnIsyMgpwfelOAwAACAASURBVPHbDq9/8L1/4+8NFVe3TGVsgIJJW+ZQ7vl+8g+2Lrv+5PGxqfSd9xsD/Y9SP8/LtShCL3Hiejxla9TC2/HtEu9nV3fTc8Ao8g47ybymHul+O/yz1ieEHGfC+HEUHHaSfmWfL0OC43+mmf1/JcFx9hvLGkRABERABN6vwP90cPw3esOFTd8zTF/qR+uKGeeXJH/MwfHrxmDSHaa368WBokP5eVaTf21w/D52n7cLjt9Hy7J/nW8bHAeubkzrNRqmr/6JJsVss79h73ANa/sX4kSBWawa0vLlxZ9ex5kfR+G7z5HDu3/4+EpuvEO/D29R7yc4/vCc0rX4/gGKf+5LjYHr8OtXnf/OLbt/j9iFaYUYe7clSxfMouC/MBD790ila4kEx//Kbsm+Rik5Oa8r/TbkIOD4Qsr/C/eT4K2daTr9Ogv3XqJh3v+fxP0za+njO5nPVwbjW+7/tyzDX0df30mP/iOotTD98iQ4/v/LZs8SJDjOHldZqgiIgAiIwL9HQILj9H3xlsHxtHpm3A28wYOIRMztXSlcohR5XV+pg6bXooh8xF+3g4lJVGNhnxOfkkXxcrF9q9mXqrgIbt+9y+PIREzMrHDPXZjSPrlTZwPrtSQ+C+XuvftExiWjxRLP/IUpXjA3VubPpzklcP3wBcyKlqVYXiseBN7iXng0KhNbcucvQpH8ObF68SStgsDDp1F4l6FsaS+UDy5y+soNdi1YxuVcTRnboSJWuFC+fhU8DfU/dUoiHoQQ8iic+GQVZtaO5C1cjCLeLx/tf7sZx1qeBd3kaogpVRoWITHkBjfuPcOlUCXKF3LFTJfM43vB3AuNICFZg4WdMwWKFqeg58srEHVyBJdP3CNPjfLkckiLL/Qanj0M4s79JyQkq7Fy9KRI8WJ4u6TrI72aJ/cCCbr3BKUGnL0KUdwnH45WGWeXaJJiuBMUSFh4HHorR3IXKYVz3EkG/adSFWh5GnieG+H2VKxZGqfni9Uk8TgkmODQJyhUJti55qCgT0m8M5uSrIrk4vErWBf/hBJ5nDOMnejgc5yPdKBOhWLYPJ/epkng3u3b3A+PJkVtglPO/JTwKYCTzcvt0iVFE3grkLCoePTmduQrUoJC3q6Ym6YrzKDXEhfxgFtBIcQm67B18aJkmVJcWN37jaUqtKo4rp07y+V9U5n3q472fUdSwduS/BUbUCxH6rREjTKW+0F3efAkCrWJGQ6uOSnoUwyv9EVBU2I4d/EqSq8KVMuRws1r14nUWFO6YhU8M3sEXBnN7Vt3CI2MRaMzxz1fIYoXzIut5cupf9rESAIDDdueiImVA/kLF6egtwtmJloibt3g2oNwjq7ux80cHejTrCqmdq6UyuvIjVv3uH1sI2su2jBmREscsKFghYoU9bAlKiSQq0FaKn1ROu2xVBVBf5wiOUdpShd0JuzmFYIex6A2s6OQT0kK5HLBPH0NDL2O2Cf3CAq+T3SSFjvXXJQsWQyeXOKvBBeqlC6C5cupzxnOHskxoVy58pC81arjnf7pZG0it89f5rEqN9XqFMTwXykJj/nzzCMK1KmAizaWIMMYiE7C3M6NwkWLkc/jPxdL0KkTCA0J4X7YU5LUeqwc3ChcrAR5Xj3+vXKO0+tiuHzkL9w/KU8eBxWB128QFq3A1DYHPiWK4+1qm6EsCDoNseEPuBkUTHwKxvFXrEQxPOwtQJfIzWNnUHiUoGzpPFg+t9QruH3iDAk5ilG2eLoZn0mPOXX2Lt6lK1DAwz7jeoztTB8cd8As9C8CHz5DoTHDNWc+ihctgINV2hjSxHH99CUSc5aicjGPDCV8Uh5f5rdgDeXLlcfTIW0KriqB+0F3uB8RiVJtilNOb4oWKYKbnTmGR5EDr18gwaUslQukFnFRPbnK6eAUylaoiH3yA678dY/YJB32OfNRslgRnK3TDxzQa5SE3Qvkzv2nqPSmuHoXoYRPHuxenAdAp1by+F4gdx9GoNSl7m8+pUrhnjZe9Hodzx4EEnQ/jMQUPTZOOShSoiS5HF9f7PnJ7bNcPXeMgVPWUrxxf3p84YOlR2nqV/DGcJQxLC/y4W1CHoQSk6TD0tYRr/xFKZLHLd2416Ttb5ZUa1iQuLs3uHE/Eg+fKpTN75LpOdK4vffvEPIw3Dj+bJ09KORTHG9nKzSxjzhx8RZ5y9XBSxfGxWt3MHfMRfnypbEzdIdWRWRYCLfu3EehNcPBLQ/FixfG1fblsVGvVhIeGsz90AjiFSpMrB3IV7A4BXO7GmcQJ0SEcOXPIK7t6sfm8Kr07NIBD3tz8pWtQXEPc+6dP060QwnKFPM2nqs18WGcvngTr9J1KWQbx80bfxEek4KlkztFS5Ull8Mr5Sz0aqIf3eV2SBjxSh22HnkoVSwvcX9e4iF5qVwjv3FfzvyjQxEVRtDtuzyLV2Hm4EqREmVwiL/H1VspVPiiLOnzO01yHA/u3ib0aTTJajPj+ahA4aLkcv377xStKomwkEAehD1FoTbFxsmNvIV8yJfDnvSnDuM4TnxK0K3bqccXGycKFS9FvodLKfxqqQptEmHBQYSEPUORosfWNRc+xYrg+Yanh/Q6DTHhDwi+/4iYeCVY2uKRuwg+hbywec6Z7vxRK7cJ927f4l5YDNg4kr9YaQp7vnKs02tJiAjmZtAjYpO0WLl6UaqkB0f79nmrUhVaVSKPDNvx6BlqzHByz0vxskVwSnfcNljfu3OLe49jwcKWnPl9KFbQ88XxS50czbULf+FapgpeRHD1WiCx6jx4OdwnwbY41UvmwyT97q9RcPPSnzzR5qZGtTzE337N7w1DZ+hVRNwL4u6DCBJTDL+HPCjs40Nut5fPkSmjH3HzdjCRcUpMbd0oXLw4edztM8yaVceHExh4lycxCkzMbfAoUJRS+T0xe7XzDatMfsTvJ65wbp8fq046MmBSVwrYgHe5+pTOmXpc0WvVRDy4zb2Hj4lT6rGydyZXAR8K53J+i9m6OhSRoQQFPyAyRoHeyp7ceX0oXDCH0dMwRmIjHhHy4CFRsclgYUMO7yIUK5LLOEZSz0fnuP77EmbsfEiXUbMo6w42RatTp6Ajqqc3OXkzmlIVq5Hz+T6qURB6N5iQx+EkqUywdzMce0rg5agi8PApLgT+xvIfd1C+jx9N8oNXwTzE3nuCa8GylCiSI8O5QpuSwF9XL6DI8QnVCryaqBt+j5/ixsM/8F+1nhJdU5dHrpJ8USZXulIVm6llGsatm7d5lqTD0S0PJUoVxfn5uer5QUKr5OnD2wSGRJCkNsXRKx8lihTAOd1x799zSfrhtkSC4w+376TlIiACIiACbycgwXEWg+OCfTdQ4bYf2y+GEBuZQJxCTR6fegybM5U6z1+Upldz9+R6pi7dSfDjGEzNLUhSaPAu14DBIwZSu/CbCpPpeHZ+KxMX7eDqw6eYmJmiM5TSsKjJyiNTKW5uytNzyxg2ez9hz2LRmZuhTU5AY5uHJn0n8EOL8mlbFMjwQh2w6Ps9ZfXH2HzsLgp1ClGRsTjkLEmLPsMZ0LRc2gXfPaYW+oyQlvNZMOtLnm0bSBf/C0SHR6EydyCnu+EiqwSTdvpTxzWFS+tGM33bVaKT1OhMQK1QYOv1Cb1mLqCVT+pl7dsFx8mcmDOOgf4WzNtens2j53Li7jMq91/Lat9P+HPpQGbtDyFeqUGjB3VyMo7eVek/Zx5fFki92I8L/ZmedVbQ7uAyvvLJAZoYfl02i+VHLvEsUYter0GhsKTVyFkMb1k+NZDQJ3Bq5Rjm77lBtEKFHlO02FC4Tnum/9ABr7S8RBkdxI/zZrPtt6skW9hgmDdr4pyXzxpX4dy6Q7R6U41jkvl12reMPOjDj4dmUtoBtEnR/LRmFhv2nCfaRA/KJOJSzGk0fgvTG6d7TjL9mIw5Scdq/cg1NoDJ7cu/qK1r+MofS9rS/nQRTiwfS24nS7SRN1g8cz5Hr94hQWsGmgSSbMsyac40GpVMLT6aEvoHsyYv4OSdUFL0ZqBNxsKpNK0GjqBPQ58Xa354dj0z5m3i3MNE7O3M0Oms8C7RlGre11n0MPMax8nRN5k6oA/Hb0UQngjOOTyxs4SWk/cwsKYzRJ1n5riF/HrtASpzM+MFnkprQa5CZeg8eCxflsuRGuw9vcg3nQby5POZ+Oq3MX/tLyTa52f6ml009vn7DObEkBNMnrGcq8GPSTb8vTIOZYHPWDpjHBWNRbsh5dFppk9azOngx8aQTa9VYu1SltaDR9GjrgenFs9g8q6TxDwNJdHKFQ8nW/Auy7CmBZmzbDfKxCiiEkzw9jLUOPeg/eTZ9KyZi9/9JzNojpL1wbMpZlxTNLNbNeBxjVHUSjnF5jO3iUmKI/Sxkrxl6jNozAialPZ6Yf3oxFLGLtjL7QgFltamYGpNrvJtaOJ5hLX3PmHLrMG4272+XmropW3067uBDnv30ip9fdm0Jwb2xLRi14m+xhc7Pbu9h96NN9F1jy/Baxbya2AkcUoN8XFJeBWtTs+JM/mq6Jvmjio4PLsPS46GotRoUWu0pKRoyVGgdsbj32vOPc+PBzUWD0CxfzNH70eiSIjgcbwVxeu2Yeb43hRNFz6HnPiRmYu3cj0yGQu0pGgtyVOwBgPGj6B2fi1bun/CRtPO+M3/gbwOaWlKxDFa1e9Fcr3erJ4xmJxpb/lUnl9IzcGHGbFkHd+U98g8OLYeRMfqyazffJQ4nYbEqChSbHJRp0VXRvdsgautGSRcZ2SjLtxuPJPNoxuQ/nZh5K5eVFma+KKGa8qzIFYtWcjBkzdINAS5yQkkWOWm/4yVdK2UA01cKNOGduB2lYVs7FHGqBa1dxCfLw1nTM+vOLR9C/dik4gLf4bS1oPPW/VleO/m5LBJ215dHD/7jWbpgVvGY6RWD3pzB3zqd2HaiFZ4GMJSXTS75/zAj7/dQalRo1SqSdGa02PVSbqXMBwL4zm9fDwLD94kNklpLNukUmr5atJGvv/s9QW7jy7pzuStVwh7EoO1gxtuzjaYVxrJT7Ma46CP57fl4/Hff5WwBBXmpqaoVWqsXfNSq2kfBneri7NxKCv4ZeJIBgW4s3BjETaOW8jp4CjqDd/Ikt5VXz+DWXGPDbNnsP3sbZ6m6LBEj1oNNQevZlarojx/Z0HLCauxPDGHtT9fJ1fFxvj5LaKos45Le5awcM0e7sRrsERNstaOEuU+x3dUX8rlsjUcoDm7ZRkLNuwlTGmBOSoS4xNwLlCNviNH8HWlfIScXMu48T9yPyqUSJ0dbu4uWFjb0WL0CgbVtmd5uxqcLzqJeWNaGm8WKm7s4vPOY2kwah1eV5ax9+ojEqLiSUiB/MU/Y8zccXzikbZvaxP5Y6sfCzb/TOizJMxsbDA3MaFkkybk3vcTh2w7seVgd95URvrJjZ9ZMHcpp66EYe5sj5leh1OBctTNb8O2gBRWBi+gZNr+mRR1i9VzZ7H/9HUSTO2wQI0i2ZTcxavRbeBAvqyQ58W+otc8JWDGGLYfu06UzhJLEw3JyeCevzRtuw+ibYPiLwJQTdgJJo9fwvHAJ+gtzDAxtcDJszLD2zrQedGNF/uHLuERW5cvYuuRP4jRWYAmkXiVO90mLKDPZ0Uzfa/Cw3NbmT79R67FGcZACklJSZg75qNlr1H0aVERG8NJPt35Y6jFHtYdDSQ+KobYhCTcC1Wg98RFtCiZFpzqlFw/tJa5a3Zw51EC5na2mOk1FKnfiMKXz7DxUcM31zhWPWLthAls+/MRKUoVKRo1Gl0Rxu5aRRPP1N8pek0Ea6eOYvOJO6j1pqjUOiwcPKj69UBGda1jHCtxoX8wpMMYKk+bjW7TeFb/FkiM5jv6t/uTdbc+4df1o3BLd0NI8eA0A3r7EvPpCjYPKc6Z6Rl/bxjWq0u4x9YFC9nx+1WexqsxtTRDp0yhZs+pTOncADO0PL60i0lz1xMUGoXO3BxtchKOxerTb9gwGpfKYWx/7PUdjJ21hcAnkah0oFUmQuWuHJzRC0frv5+btI/30LX9PG7GRBKj0OHm7YHhnlfDH3Yz5lNX0MVyYPE41hy+ypMkPRamelQpGuw8CvJ56wH0aVOVTEuE63XcO7ebRUvXcTFUiYU+hcSERHKV7MK8Zf0xvMsu/MoupkxayZUYDRaoSE5KxtQ+F027jWJg2ypY6y7yfcOhnE2IJDxOhYtXLgyH95xdlrK1Y0lifhlPnQlnXzwxpUmMYPuK2Ww5cIlYw+YmK4hVWdJyylbGNVSxuF5nNiuTiIqMxsojNy6W0KBHPxQrxhFafTiLx3fF1epl6h919xd8u0ykyJSdjKvz6h59z7i87SlJREZGY54jdXnUG8SJcV+9CI591w7m5op5/Pkwkqex0Sh1rhSr1515k74l5/PSQSlR/LJ2MSv2HOVxggXmZskkaRz55LM2jBrYgbzO/6U3wb7d9egH/S0Jjj/o7pPGi4AIiIAIvIWABMfpkd5ixnG0RT6qtxjC2G61sTNTc2PPTLqOWUvOZovZOC31RRjRd44xqN9AVI2Xs3JgDRxNDZM+wpnRsxUHc/TixOwOmc6oSrixg686T0CTrxmLl4ylrJeNccZI8C+/k9CgNuXMTLl/PIATVvVpXyU3husIvSaZHdN7MXEt+F0JoI7xRRqG4Lg1fxbwwuOr4azs9yl2hgsqbRTLfdsy7w9v1h1bTVXjbIqMwbHxzzMtVaHg2Ip1WDZoR7WCqTNDlBE3GTWgJ3uffMPxU4MwRKBZC461fNY1lIpfLKJ1hZxpYXYCB+etIEfLHlTM62j8N8X93+nbx5er5j05tK87hujt1eA48vwamvWeSaUhu5jdvqTxYlYZG879WB0++XNhgpZrmwbRYtLv9F+0nb4NC2FpoiPs/Fa6D5qKe++dBHTywQQd+yfUZ/gvuZi20p+vS6TOCEwI2kHXlqO4nFSUycff8HK81wTH4ZfX0K3zFpqv3kyPSm6pIy/uPufCrKhS4mWQmGG/fevgWMfvS0bRc9FfjNv7E63TykPEhQUTb+FOHg8n9PF3mdStL7upw9olQynnaY1OrWDv3KGM36hiyanV1HI2QR/zG51q9iauYT9WTO+Hp2GKji6BUzO/o+vqG+gaDPuPL8d7XakKveIvfvjsWw5bl2TSokV8WTL1ojQ59BTDW3Xjz7xNWLZ4BqU9rV5c+AeVqMO31gXo9H0XvJ7P4nz1wKaJZNvoQfxw2JqAY6upZrwvoyf0fghWzl7kcLZFH3uL0d/14ZhzE1bPH0ipHFboUmLZPn0Ik3aas+r0cqo5pV7YZa1UhSqT4LgGO0KdyfXNVDYOro+tYd97tJuvGw3HpM0sdo5tYQxlVEHbadx4DPaN+uM3pXfqzHNVBNvGdOWHXYHk+7zPOw6OF2NVNY4C32xi/FdFjPtHTPAJRgwYyrHEZhw5Oo5CmV5LxrJ/ySYKtOpECU874+y3uOu7adFlDNaVJ7J+aSsye21o6vGgB3e9bakxYhNTGuc3HruCD4ylve9+Pp+3g4lNCxn9dfd20KTpHEoMmsH0rnWMs62TH59laLPORFQZid/8rlgeGUy1JfGsXjqfmmm1Ah4dHEY938OY+9Rmw/KZfJLLcCTTcHZOfUadrMbyDTPxee3j0qkzjhcHFcazWlPmT+tHfuOTFQpOLfel79y7dFsbgG/NPFkIjh25uHkSA6df5/uDO2mWVvko+WkwD5JdKJbPNdPguPboYzgWaMScH6dTw92w70WxtW9dfrhZksXLFtGohIfhoM/FFd/RcUUEwxYF0LF6HszRcO+3lbQbvJAqYw8yv1VBEo5NpOr3Zxk+fxmda+Q3jrnkiEtcT6hI5cKguLiKSt8tpPn49UxoW844HlSxd7kZ6Um5wm94rdO9/RT7YjA1M5SqUHF+aS/aLbrEl76LmNytLsZdVhXFgXk9GLI5gp7T1uDbxAezF8GxHY26PaZW03l8VTrtptHrfrhonrJxcCcmn4qmx+TV9G9SCsPEupRnN/jphjNt6uV+ERyXatCaMuW+YEin6i9mwqpuruaL77bQcNxcRjVPDekV94/Qp/kw7NpOY9bwL3HQJ3Dy6Ansi9WiQv6013hqHzP920/ZlaM3vy8egEXa7MrXl6qIzTQ4NnEvQ9Pu3zOkZVnMUXIxYDQdpuyh1ojN+PWojAV6Hp4JoNfgaaQ0nMrmsa3wtAZNcixrf+jGvL1X8Cw66s3BsT6CSc3rssumJVtWTqFYWvcFbh9B19G7iNB9yd7nwbE+nlVdqzD3fiXmLF1Ck+JpO0ZCEJP7tGZjbGN+2TWFPIanNfQK9g6oxPBLhRk5cwlda6c906+4z9IhLVl0pwI/rptDtTxO6JNuM+mr79ivK8LUpX409HHBRK/i9r65tBi+GmWeKmnBsRNBP/vTd+gWmgUcYGCF1MYa3lnw6Kkl+Qp7GWevv+5z/8/9BClL0rBagdRg27B/9KnD1CfVWbVkHpXz2r84f1xXudL80+6MGvoVThZ6Hp1cTRvfuThXmcz6pd/gZgqRt35mYJ9B3Ck7mt0zOpLbcDdIp2X3jG6MX3MKU6cBbwyO723qwJdLnjF+0Vq++SQnJnod0fdv8Mi+FGVzGPxS+Hl0ecb9VZs5C2dSy/B0gT6ZK+u+p93C8wxb+hNdq3m+CI6dKrqjLNCLqd3r4WIFISdX0afnRlrv/ZluRZ8fnPXcOrCYviN/5/szW/jc6e83qlHHsWPWMCYE/EGzyVsY+01JDPecVLEP+f1uIrUrlkDx4Hf69R9EbPlRLBvdglw2hnvJ4Swa2ZVVMU04G9APR1UI81t3Yoe+Aas3TKCYYaholNy4E0bRIvmxNM/sJZCZlKrQKzk14xu6bo6k3chFjG5bKfXpN2UEOyZ/yw+/WDF6/jI61sj3mpt8htA6nvmDGrLfvj/7Z3VIDZh1Ku7/dQmbQtXwtIXHN/ZzJaYYn9colDoj2nADbdCnjL1T0jj+6hRKHe+Zlap4NTh+cMafnn320n7zdjqWTJutHhvCpQhbKvrkNC7LUKqi96DJfLHqZWmJi/7NaX8oPztWTqO0oWFpn+vbRtFho5Z9m6aQx3Bn/TWfN5eq2IVDYTfaDfWjfY28mKVEsWXyECZsOU275WcZ18DDuMS/9s1mwNijtPDfSP/UH0YkBx+k23djyTc0gOmtnt9GymRnk39+awEJjt+aSr4oAiIgAiLwgQpIcJy+494iOA736s621f3I+/x5UdUDFrVuzW59Q5ZvnEJRe/hl3rfMvF+T/Qv6Yv3iMT49gYf96Dv8BMOOb6dxWm6YfvV6VSxbpw1h6ilblm5YSC2vt30ru54Hp1bSfchMGi6+yYiqhlmDhuC4GVcb9mT9XF887V5ehsUGn8S3T38S2u9mZydDWJOV4Pg1I12v4NeZQ+iz6hH+Zw7SwDOrwfFPNJx/lFnN8r25jIc+nr0jujP6qCkrf9liDAgzBsduBB2YyXffr6Kt/0V8a/79kWdV+BVG9hvA/Sar2NHVEGCkfXQx7BrcgemXyrLu56kUjtjMV80WUHOMP8PbVHj5ODxwZft4+oy6yIDfshYcBx+awNeT7zJ/01IavHij0n84crxtcGyXxK4JQ/hhsxVrLy+myovaGM+Xryfw5yX0nXGBidsDqJVu0ntyyBG+7TQCp55bWNMhL2cntMb3TE7mrVpI7XzpXouoi2Z+t4Yssez+D4JjDbe2z6DNuJ/pvWonvWt4ZOhr7cO9tGoxg+oTVzC8SakXF/7BicVZsWslnxguwDP7KB4ydXA/fnxSh1+3DyPfq89y67Vc2zOXfgsCmblzDdXT7XvJQfv46rtRFBiyC/+2RY1tejfBcSV2O3TnJ/8ReKSbkXV4fhd8D3lz9MgUcmvj2TupG6P2W+C/dx21vdO9YUz9iDlt63M4Z693HByPxnboKtb2rZZuRp+GO3um8+WwdfRY/QfDamfhVe36SALaNWN1YnX8N8wh7f7K33oqNTjuiKLXHLaNaPLi/zWKZ8wZ0oof7frx17zWmKufEdCvGRs07VjjNyA1xEn7RP/sS8O5z5jl50fdnIF0b2iYnedPn/pFQB3OugGd2VmgN0UvrybfQH8G1MgNyXcY36Q912rPYMOE+pnUajcEx+WZ+aQ2C/wWULdQWmhoyEcU4Swc2p7N1j05taANNm8747ioAweXDGDYbit27JtPide8XTSzGceVx1xlwAw/BjUu+SI40cYdo3Ot7ykyYSXjWpRF+eAEvboPx7zbZla2LfRyX9I9Y32nr1ib2JyVm0ag29SYlhtsmO63isYl/v4CvtB9g6n//W8M8jtIn7q53qqMkrE7XhMcp4SdY1CvgTwsPY4Nk5vgmj750z1lVZdmbHb8hq0zfXG3VabNOP6ZlkuOMbFRnjesW8+Tc5vpMmgRBfssZ07HsthmrNhhbNLzGcfetYewYm5PvF6co0NZ1KYeF0pOYeG4Nrimy2lubuxGp72ubPCbhI/7K+Wm0sbdhY3D6eavYtfx+RROm/GZ1eDYsfZYAma2xf3FTMDbTK7bjAvFeuK3dCh5rLRsmdyKhbdqsnvTUHKmO9wlPzxNtw6DeGLX543BcfQvvjSa8JCRS5bSonxqmGX4GEqirJ/clWkbPdmZFhzHnZ7OZ/0P8N2M1fT53CdD6ZzIm4cY2Pt7zAceIKBVbhL/XE291jP5bNxmxraviOGhiOef5MgrjOrYlbCmfmzvU5m7+xbQbtRPtFu1G9+q6Y4jegWnJzeh00nvtODYkfMbJjFwQhCTzq3jM7f/39sV1dcWUr3zcUauWkKrCt4vzh/3TeqzbssUSrx4gWEcPw1ozIw73ixeu4VKXqb8suBbxp/0YfOWceRLV9YoJfwKQ3sO4HRYyzcExymcmPQZQ084M3vlFuoZpru+8jH41W8zl7Yrf2VwHa+XYaj2PtMbfsm9elOYM6o5+nDDjOP2/FViBoeWfINLpeKT4AAAIABJREFU2hhPibjB6AE9uVxmDofHpNYT1+tUBIxtyerkbzgyryPWr7lRHXvvOEO6jsS2sz8LO1V47QzuE6t8mXgsN1s2DMPjRb/qeXBiNd2GrqHduhN09bxGxzZ9CS3Wny3zO+Dx1pNUXx8cJwcfoVPnEZg3nov/iAY4pf+ZqwtnbrtmHC3Uj32TO2Ysn5XmqlaEMrZdPR43WMbqAQ1Sy7e9zSfQn8pt9zPAz48ONQy1H94+OL6x+we+nfuY5Tv8qZ7z9cViXhccx987TJ92M6g2ax39a+VLbaUuioXtPyWoyiTmDWiarmRcxo14c3DsT/EBu1naowzPu0Mdcpgvvx6CS2s/Vv9QDzt9NDPafEX0F9OY1bXWy4VrleyaM4Cxl0tyaqtvpjd734ZUvvNSQIJjGQ0iIAIiIAIfu4AEx+l7+C2CY88+e1n2zctHOCGRA8O+YNrNfCxet5EKOeKZ07YiW8ILUzJf6l3/55+U+CfcDHxEz6236J866Snj/0cFM7F/c+7WXsfWPhVeO9vixR9oVYTdvcG1OyHcu3mFv25e4dS5WzSae4GZjQ3z/gzBcTv0A+cyZWA942OCzz/6+PtMHtyXdVY9uL70a2z/QXCsVsRw59YVbj8KI+TSVf788zR/BD5l1pFgWhTKanD8gAXnt1HvNWF6SnwkQbf+JCj0CSGXrnDxwkmuP9O/eJnJqzOOU0JPMKDdQK7Zl6VF6w5816Y+uV4UPoQnV3bTr98Iojyrkz/DhDo9cQ+vcT/Zg0W7jpD7eFta+Mcw+8c9NCyc8ULh8dXdDOi+ipa7shYcxz/4neE9h3LXtgRft+tK28ZVcE8X6L/2YPO2wbGTGQ9+WU5L3xXkrPIprb/rSJs6pbF6XmNRr2X/or4M+/EWFcoWyFDyAnUCf127ies3S9gzIjezvujAuTIjCVjYCvdX8tr9Czoz6FaVrAfHmhi2jx/C2N9LcODocAq9WtpTq2Bmp7JcK+/HpqGfv3zUuPgYDs9rzBur7+qU/Ll+Mm2nH+GThs3o0KUTX1RI96YbrZKts/sybksIFcvmy7jthprMV26Rr9Nytnxf11g/9N0Ex3W5V3068wc1yXBheGHTWPpNimRVoD9lYm/Rv3s/fvfw5fjSZhlqjxrGwsm5TZgUUu8dB8draHNoLa2LZgwRdfcPUefzgRQfvgm/7pUyGqUfmHo9STHhBN68xJ2H4dy7do2zp4/yzKEki9Zt55OMh7yXhytjcPw9lVcso0+DIukOinEsndiDuffrcmlTX5wjfqdZ8348sMhNmQKuGcNERSjnwhyY7OdHq3IuLB3YjHOFRxLg2xDVwzN07baERouXot04iF2uXflpcF3ib+6keadJNF1ylsFVMntJY+qM421W/Vgyzxfv9KmkNomD80fy/QZndl2ZTOG3DY59nHh0ZhO9hy3CpFBV2nbqxtd1SmGXLpjKLDhusPgJc/3X0KDwy1Gv0zzk+yafomz7I4u6VOf+iZV0HzobXb7q5Mmwc+iICblElEN54/modMohOrQeQVSeunzdsSttG5THNd3hTPP0LH1bdOKGcw2++rYTnZvXxfM1Ifffjk2vCY5Dz22g18ClNF9zkh4l/z5f9MbmATRfb8q+DTMo7qpLC46jWHZhM7Uzm6puWLFezalVYxiyPIkVZxZTPpNqKs+D4xpj9rCwjc/LsfPwAJ/UG4R5gdIU9XbMcF5VxdzjssKHgIC5VPFOTRc1ydEE/3WDO3fucun/2DvvuKauNo5/Q9iQQFgi7l3bWts6qrWODrVVq7j3RBEFwb333hvce+AeVeuedVdbrVtxI8gOCYHsvJ8EVECgrva17b1/Qu4Z3/Pc55z7u895TsQj7l04wq9XS7Dq5lIq2aQ7rtcVjquPOcTE+plEQ+Rs6lKFJZrvCQ2dTUlJPKOb1yKx/iLm+1XLitvwhPkN2rJV1C4P4TiVn/tWZGb0j4SGTaKMLLPj1nN2xQRCxiex3CIcazg+0ZeBh/ITumEpFV8ohpZ6jUkRDOzdg52SQC7Pr8+NpUG0nnafsEP7+K5Q1gnBpJYTNtqP2THf89vSVhyfPIDBBwux/dAwSmUzAe3pMZQdeft5qor4Kz/TI2gMCV7l8W3bkXZ1KuPm+GoCskGr5Mmda1y7dpfrDx/w4OoJjp8U0WdlGJ2rF38+fzz9eg5HBmb2Zyb+CK1Jp61uzDALvSW0TG9TjbuVpzA/pF7W3LrGOFZ16sasa7XyjDhOuRxG8w4LsPq4Dq26dKVhzbIvzjRAx8WlQbScfJQyFao+zyuePsAGnl4/i6RWEAvG9sY2wSwc++M9YDcT6mWevxTsmdaHPhsh/MgyKsjMUcGXCfq+Hx+NCCXoO3OKqZcjju/uHYPvtKes2jCdz71yfqiXBpdn3m/5+bRE1nQJ+pRYrtyIoMGs80z8TszRyQH03BhJjQbN6OzXjiol8npgn5lvTsKxkYgDc+k8cAs9Nh2nTemXgyOOLuhGt4P5ObNpNJ6ZUnM8X7/q09g+tRuTdsdSqVYTOvg1p2LxzPnTM+hqU4i6e51rVyO4+egB96/+wrETWgJCw+jxfXparleNOE66fYQ+PYfyxOUTmrbrQsu6FZFlyxGck3BsTItn/tAOhFv7cXRaU8v6Qn99FTX9wukxawVtq2T2CVkf+7yF48MM2LMH38zPo+J3etXqQFSFkSxZ0hy3xJ9pXmUgiaXLUtA989xnQv7kLreeVGH7jRmUzXHhKfzxdQkIwvHrEhN+LxAQCAgEBAL/NAKCcJx5xF5BOC7T/3CGMPvsRhV7BtZlwpX8GcJJAhMaV2WHsiSl8rvmaA++Q9bTwpxfMtuVFneLkQH1sOl6nIk/ZOxtzv4jk4HI0+sIDJnAfb0TNmIRLsXKUsgulStXL1N7UmbhuD32/ecwoseXz6MSLMWpn7KgXy9mpDXlt+WtkL6GcGwypHFp9RD8Zx9EZ2WH2MqO/B+XRqp4wK9XIpmy/02EYxs2351I6Ux9NelV/LqoFz0Xn0cvtsPanPe1XGmc429w6bEuV+HYUoTqHgtGD2blwRskq8Q0GjSDPq1r4u1kTXpO2NEoin1K/hzeUc0HQwUNn4PDnnq0Xwtz1v/Ml9mySDy9tpvgbgvw3fh6wrG5aamPLzB54FB2XY9GKylGp/4TCar/4YvD7bKP9ysLx+lxJykRPzNy8EQO30pEZfsxI2aOo0W1UjiITWyd2ZWB4Y/5omzO6p5Pjd6Ma+XAaHMO1x+mED4saw5Xc/n7QrvneTjes+a/lKpCl8D64SGMffItZ9d2JvuTYc51vHJIA35yDWL7kAbPX/xjGy7heI9X206ZcH4lwYPDuBKjxFisNtPGD6POJ16IjWpWT+7GmJ2xfPFBztG0xb7tx4hOFd6hcPwtUbWmM6Xnt2TSCrm4YSSBw2JYeHcRn8ZfoWO3QK7Wms/FkJe/JJ2Z35IRNyq9Y+F4Pf7HF1O34IuoWsuYJZyj3ZftsQ9ZRWjPqjnmmDXpFOyd5s/wjdcwiW2xtZfgU7YkDpFneWBV9hWE4xHUXLWATl9lyp2rSWbBWH+mR1TjwsZgZE+OU7NpMHLHknxUIAeFUFIMv+DefFvGnaNLBtPnsBfHNvQj4ehCAjamsWlRLx6ET6bHWlvCd/VDsWUCXSaqWfHrJD7JVZPKfDheF7wzV2vScDpsFMGzjay9M5UPXlk4Trdwxc19DO49htNPFGg9P2PAyAm0+aowdtaiPHIcxzFn4XKqFX2h8Br1UQxpWJ2UpisJ9avGncML6d4/FKsPyuOVw55+WYHSBA8YTRl3UDw+z8QRo9j/+2PEkqJ0GToZv7ofP/+goU99zIIRfVlz9CZpBkea9J5CSKsauFmSxeZy5SAcpwsnOwjYswPfHBLxRp6cQ9vRt5i3YRqfePA8x/FPd0dTMq+Vk1HL4bBB9D/qw6GtA8jh+2K677u0nhrtx9Iu7Bx9q2ey77vbKFF3IJ4lPqV4TuGS7p8yZGhPPnYTcSp8EgNm/ESalQ1iO2dKFvfBDgWXz3qx9C2E4/rTTjHk68xeT8kW/0osSPmWsNBQSknM49scacBihjXM7u9iWFqvFetom4dwnF7eGkMwoaE9KZjlW6eeC6unEDwmLiPHcSr7R/oy9swXLN0+jrLZv8ppnrKkXy+mqppwcUUTroYG0mmeiLVnl1A5u+M2qNg9oz9DL37I8XUdODqhLyNuVebk+u68FN9uXl9lOxwvLfI004cMYevlBFLFxfAfMxb/uuWRZj/g67l9mLh3ajUDhszirtIKsY09BQr5kL+ADZf2JBGQTTjOaf64tqAm7TbLmL44nG9LpjKhcV0UP85hUudq2Q75S2BDx26vdDieOT3Z2OGTOH4jCmuX0vQYO5l2Nctga6XhdGggHWb9SunKH2Xk985q7CWqNKKfX0tE8Rk5jmduoPtnWeeppF8XUaPddFqGHmXYdwWQ7x3MDyvULJk3NT21Uw7C8a1tA6i3yf75GQg5PWILupdg8e1SlC2YsxBctXsovb5KH8nrP01nyLQN3EtQ4lGlPVOGBVKpuCzrgX1ZKslJODZk5Og9z8gjm6ibw3R8ded4ui1OYevOifjkIBxbqtAmcWL9DIbP3U1imoESdbsxbqg/H3vaYyUy8fjCRgYMmMJNuQixjR35C/hQsLAdl3bH0PENhGPLsvLBGcb1G8r+iDi00lJ0GzyF7nVKPl+75SQcg45L4VMJGHubKWdXUlOaxuGRdRh//TsWrxpNqTy+iOctHF9g5JENWfkpfiekVgcelxvG0lWtcIvZQsMaY9B8UAp3aU5R0lUZuaZXxrkMeTlg4X+vQkAQjl+FkvAbgYBAQCAgEPgnExCE48yj906EYwXTW39JROWphPbOFsHyJ5aiTohgdKAvT7/fyMpOOYtlqkdnGBjYhycfBjEhuCEf5JdYcrjFXlhNx+AxfDI8a8QxwTMYly3iWJ9wk/4h3TlZZgJnRnyFzSsLxwYeHVpM874b+Kb/GIIaVsXH1Q4RGs4v6U/7qT8zad+7EI51RGybRv1B+2g3YTL+31cin9Ss+qRxYrofAWtv5S0cmzmb9Mgjr7F3y0bWbzuAV4uxLA6qR+wf2wjsOY1vFhwn6JPc91zeXt2MFkuUTFv1E7WLZxWwIs+vJbBbOC13v75w/MwEEu5dZOeGVSxefYiKQUuY0rNaeg7q7JdZOP6iJ569FzOxZ/o21WfXL7N96XS23Esvhia9modXfmFz+Bp2Ho+i48Qwun1Tgt1zg+h/sjhnNg94+aX+WaGp1xlepyO/fzaM1XN9cc+2DXTb5BYMuP/1G0Ucbx3Zh+HHS7Dj2AjKZBPxjAYFkzpUIeLL+awI/OaNhGNzFwyaFG6fO8j69cs5cEPCyNDZlvydm6YFMuLSJ5zbEPKSaJ0d+buJOH4F4TjxGgFdAzlfZgSnJmUX6Y3sGVuLWTENX0E4nkvD9SfxS08RnH6l3GZU2+7slzfPdjjeclrvW0mzUlllndSr6/i86WgaTNzDlKY5HUyl5sqSAbQKfUDAxLG0r/UJrubThFCyp98PTLj+7MNZzk4u15zn2YXjmDM09O2Jle9cNgyqbhHyc7uenFtHQMgmOm/dhM3Goex1akRY9xqobu6iqd8i2i9eARsHsMqhI3uHfJ3rYVuQLhxvtEQc96Fg5uAsnZLwScGM/a08x3f0xitDOL5RaSRrZ2WNEn+yqQM1FhueR1Q+a7fJ/LHvjxNs2bCSdbtu0XrCMoIbfoRIkdvheH8mHH/F/ROL6dZ3De1WH6XTh68QpWnSER9xkc3rlrNmzzUqDwtnum/hF3lkTQbkj6+xZ+ta1mw9gXfbGSzpUS33yPMchOPH59YSEDKb7xecptdnL/vWP9YG0XqrIzuWj6WUzPDqwrFJy4lFw+m7FlYemcrHubjtXIXjRz9T8dveVBu2kemdsh4wmtm2Yi5volufRVTyG4r/j9XxlNhahMSrOyfg3zeCOX+pcBzDiCZ1MLRYwuR2lbOavPoekxt1ZL84r8PxVPwUVIEFya0IDR1FcWnmLUY6TiwaQd9palY9izie3JD++72Yt34lVbKlxDJHHA8KCeCAzxDOTa7B1WWBtJ56m7n7DvFDxqG0z21bnUTYSD8WqZpydu6PHJzYn2GHSvDT0UEUzzafJR/oy+dTY156PjAZibl9nh2b17J240m+7juXIR1qkGmj0AseSb/StUUPxN+EMMy/GQXcHCxRwvpH4fz49SpavLZwrGZq8+o8qj6dOb2+zxpxrH1CWOfuLL75Xd6H4z1rnTGVqGtn2bh6FZtORdFw+jqGfCnjwrJA2kx9ROjB3dQunFvm5kyH4+UgHKN9wKxG33OqzCBCJ9RmS5uv+e2L2cwaVB+pJWj35YjjiN2j8J2XxMZ1k/nII+fdFktCyrPXcwTbhjfLw9O++JdelcDlY7tZtW4tF1I+ZenqCXyY6wFruUQcH5xLpwHh+K09SeePX/ZdR0L9CD5Vgl9WD0aWm3Cc0SR9agzn9u9k7fLFXLCuybzQ8VRxvEGP5n5ovgpieI9WFPF0Sh/X6C00+GoB9d9QOH5GIfbOOXZY1m5HqDVwFWP9vrCcYZCzcAzqR8fo1r4vkh5bmFnrKT0aByLrs4lpLUrlMSfBWwvH8j20rD6Xb+aG0v3rPD/NvdLYCz/Km4AgHAsWIhAQCAgEBAL/dgKCcJx5hN+JcGxi5wRfRpwvz0+bR1M0c7jhn1iTSR3PslGBzDnnw4rts6j4ckpKnvy2mcCeC2gWfoR2zwL3THoubZ5C0OjlVJueWThuyB/1e7B+ci/cM22ri7ywnqCec6ky/xCDK5tDHnLPcbxL2pWfVrchPTBEzYnZIwmeb2DF9Rk81wY0sawcGsyEHb8y5Y1SVWSPOFby89A+hGzMz46b4/jo2btF6iPmBgWw8LeYPxeOn7/Zavl5uh99bn3O1UW9MURfIDAwiGuFR7F3br3neQSzD43611l81nkjbUcuYGDzz7LkON4/pzN958Yy7DUPx8teh1ETyfIuDdhq7MTCFb1fzs1rvkF/gxGf+HKv/lDmjO+IxzPl2PiEmQ3rEOrcJPeIIk0C4zpWIapmKAt61OaPHTMIGrGV9utP0K1cLmKTMYlNgQ2YHlGK2cvC+LJwphdO9TX6/diMHcWDX184Rs/1TaNpNfJn2s75iQF1C2ZJQ6C/s476bVfTbMYCumXaavw6EceZ+Wrl5+ndsC+FBy5mcP3SXNgwiV4T9xGw4RgdnxtUzg+kWTje6zWO9cPbIH4mfpiMnFoxhN4rrNjwyyReaLS5HY73CsKxPoZl/t2YdcODRduWUC2zgJN4lh512nLni7wPx0u4uZfAwGBsux9jdYsCzzukuLUPv+6DeGzqnk04HoLziLWs6vT5i84bUzg2fxD+c68y7cAhGhXPyTbiWdemA3Mja7PhSB+e60eKGwxt1oFj4qLvJuJYH8n85s3YYKhA2LJ5fJJHbmt97GX6+vcirvFsPjo7jWJdp9G2QkFQ32FSo86c/34IH15ehrt/GH2/fJHz9eVRT89xPDHuaxaHzqRqkRcn6KUlXGF4l/ZE1w5lXVA1RIZHzP++OVsdfmDRutGUfpbuxhRPeNvaDI/98GVhLKNCY+ptJjdtzP2q45k+tDFOqjcVjqujunOQNv4D0VWbQfi4b8g41/FP1yt6+R0mB/ZirbQ7FxY0fikFjPnAyA0TQphwpzKnwgNz/8iSU47jyDP4d+/NgyIhbJ7bJmsktPEJc5o34mTpQJaM7oSrXeqrC8eYeHhsMV37L6DcoO1Ma14sR8ElV+FYF8G46t9zvrwfodMGUdh8Wm0O1+0dg2mw2sCB5eMo6vrik8Wuqc0ZsMiZNdmE40HXG7FwzjRKuz/bbp/74Xh/FnFc2kXD4r4/sEjuy/7lwbwwexNxv2+jY49RpLn1ziPi2MjDVW35YZmOifPD8P3kxa4SgzqRWSFNWHToU3ZYhGMT8hMT+TJwN53GLqKP7ydZ8sQ+/WMHvbpP5cOp+xhTXYLy4lIqt5zG9/2XMcG/evpBnxmXKvY8/VsGY99zObOaleTCunH4T9hHt1UH6FE50wJGF8myjj8yMY/nw3yY24peFdgjSU/d4JlTyuk/5vFBz4OMnbeYFpnyOD/Y6k/9gY/o/9rCsS1bRtRj/J1q7Fk9nAKZ1mtJtw4T2LM/1+UdX004zmCii71G/5AgDpSfxo3BFUg6PZ+KHefRdPhmxnYonyVtWGYzTI7MPeIYjMTt6kP9xSomda/AoL5hBG84RfvPn6VeeVk4jr/1M4EdR+DTbxWzmn+co80fmN+NAesdWXlkDp/l9ZUu291Rv2+gV/fV+K7bTPtSueW2SReOe67RsWj/ZqplmGRaxH6adR6EzVejWT7ON1su9EeMb9SU29VHsKJ/wxfzb56ezYD82AwqDtjHwHnh+Dvv4AO/rQyas4LOVV7MiU92BVK3900CswnHDSZcYfKmMzT64MUXqeyH4720dlM/ZFHbuuyX9SY0NADz5pjchGMMCnYOa8rMuz8wtLmO4ZPvMO/oEqr8idN+JhyXG3OF0bWercOeRWy/QsSxMZrRP37DlS/HsnVY8z+dG4QfvB0BQTh+O37C3QIBgYBAQCDw/hMQhOPMY/ROhGOIuryNvgHDif08iKn9GlPIWYzIZCAp8gqHHnsR6PtpLpZhIvZcOJ36TialRCsmDW5HSQ97c0I77h7+HfvWDSkacZDgoBBiq05nUUAlnKxNqKJ+Y+6E0ey7kkDDmVmF4wPSglTvOoShTT7BWmxCn3SHWQMDOJa/K8dDe+NoCcXIQTg2PGVtp87MuO3NtFWT+MTNBqmHhIitU+gyKpzvRm0guJY3Vui5d3Ij0+Yu53Jk6hvmOM4uHKdxYfFQ2k3dR6cZW+hUxRORScfV/cuZtSSceykOuQjHbkRevUK0lZSC7s6WKBOTNonVoztzwqcH20e3w1qk4vjsQQQuPEjt4NkE+n6O1EaEUa8m8tI+Tts2J/g7NzBGsbB9A+Y+/ZhxE0fyVTEp6DXcP7aQyUsv8SQB+rxmxLH5RfQPdVHKeDtbItkMCb8xstVgVN+NZN60ppYT3l++9JyYWJ2AvT70HzWa+p/kw2RI5tTK6UzbcZa4Yg3ThWNnLZd/u4Gje36kzraIMI/1rwzrNIHifUMZ0fxzdE8vM6B3bw7ey8foOeOpXlxiaYdWHs2h8EtUGdXJsm1Rd2kZNdrPIf+33ZnWrykSOxEG5SPWjOrL0Vhrbhdr8QbCsTkK9haj2/ixS+FJn9Hj+e5DT6xMRlIiTzO22zBUNXoxc3wAhZytXi/iOC2Bk1ciyO9dCIm9OaLLiPrOBgJ6HKH1onm0r1oEXeR5evXqx5m4YoyZOYqqRdL3iGrlT9i/9hI1xnV5nipl24QfGHbpU3bNCUFiZ4eLiwv21iKubJtG0OB9tFm7jsZFbXBwcUViZ+T0gnGETFez5u60jG2fiUxr9grCMRBzcjb1AxZRpGZ3RvdvQT4nMdrECFZPm8b56CRSiv2YZ8SxMekOw3oHsvWSN9NXjuGLAk4Y1Up2hI1k1c6L4BWcTTgeTqR3IZoPmEzbqvkQi4w8ubidURMXktwwjMMDvnoRhZrFGJUcG+tH0I5oek9byo/lZKBVcGrTAuZv2oVaVv7dCMfmLcFn5vJdwAqK/tCD8T1/RGIvxpzKRBV5lbNXRdTrVDtd0DTJ2RbSjSExVpSzLcS4GeMp62VWP7T8OqsZfjvt8Syaj7kzpvBRlhyP2Z+ydOF4/AVXin3vx4yQxshsrTBoE9k9uQdzbn1E2PJJ1ChkFpQNXF3agpahMTTvNwn/2qURm9T8sWc541fuItKubLpwXFpKxJWTJNsWoZCbWQEzoY8+TEiLmZTuO5vh/l9h88YRx9Utfd83OpBB22/QqM80unz/MeYAcIM+lUe//sR19450/sqVx0fDic7/JYVlDpZnPfXxbwwZOYGYOnM5EPIZCRcPcMuuFKU8nCwijV4ZS9j4vhwuGMSJcQ1fK+IYNPy+fBBdZh6kcvvxDGhbFamtCGNaHPsXDGDWWQdGzlxM4889EKF6DeHYnOPnAaF9Qlh0Lo4Oo+bQ+svCFrEzNfoqh5+WxK9ukdxTVQDyQ6Op3e9nPm83iJHtvrKkeDIZ9MTfvsSdFE/q1q9E/IlQ2gRu4ccp8+hQ0QuR0UDcmWUMnLKDe3HlsgjHEeEt+XExjJ80luol3HCQyJDYp7CoTTXOlx7LzOFNLXluVVe3UbfTCP5MOC4jM3F912yChyzEofFUZvX4Aqm1FWmJ91i6ZCa/HbhOaqG8hGNz0Ok5gr/240KJZiya3J18dmKMOiVnVw1h3qE4Yh+WZ0PG4XiQzJqe9Zh6tRBDJ42hVkmZxReY1wezhwdz2SeA7TP9M9YHKewbWJ+BJxzpOmQszaoUwVpkQq94wMox3Tlg1ZjlMwdR3N0ew+NTtO7cmwfGTxg1bQQVCzli0ibzy9pZ7PwtkjOJkowPKy48vHkBud4Dby8ny3xlUFxnaodeqBuOY0q/xlg2GWW/IndR/4cxFO88gsFtq2KNEfm1nxk6dgm3HrvQ77WFYwcenlpBcM8pKL8bw8K+NXG1sUKfFsfaBWM4euAO0aK8hGM1l38+AWU/Jp+jteUZk989yagxU3DsupllzQqDMZqVbX9kfnQBegwdQ71PfRCb/YFWwY0z+xB93IVvyjqRt3Bsdj3X6fVNEIoiRn5TdObQto7ke75meFk4NqkTCJ/cl8nrHtJq4hTafVUUe7GItPg7/J7gxI9ffUrSzf30D+7PBWkLFk/0o4TM2nzyHoqo62y8ImZ4h5ogv8fOK3LKF8uPo635I4mBiAPzGT77KaP3hVLDvEbN8TJyY0MPfMedJWD6etpU8MRO4oGrg4azs7sTsPIGtf3HEeT7GQ7WYEiN5qfpPVl6rwzyl9UQAAAgAElEQVRTZs7imw9yTvWm18bz++kIPEsXxdHaCnP6tCvrBtFvr45JC1ZRz+kXGn4/lPythzC0c03srUwobh5k+NhFXH9gR89MwnHMiYnU6h5Ow+GL6F27JDaOMjycbcguHMfdOMItfVFKmW3VvHaLO8fgpoMRN5vCzLE/4ppHxLEZje7qCr7tHEbRQsVI+iqEXX2z5THPgV/Kg+MEBPThToVRbA2uio29M/lc7DJSfbyCcAycXzecoPFHqdZ/IsE/lMHJzEuvIfK300QWrkajT3JJiff+v7u+dy0UhOP3bkiEBgkEBAICAYHAOyYgCMd/gXCMXsXvB7eydv0GTt+MRm9jj52TA24epajfJYTutXNIcPysHSY190/sZNGGHZz54z4akwgrBxmFi/3AtEWBFNInc2TzMhav3MwtOUjc3Cn0QWUaf+nO0rmzKZ8lVUV7jJ2C+NDqItuPXUeuSkZlkPLZN/Xp2qU9VUt5ZhwUlINwjJGYc8voP2Y512O0OHl8yaSN8/jCcIelobPZceA88VpbpPnc+axGQ6pY/crwhYfeUaoK0MVcZc7Mmez75SrJBhtcvL34ok4zPk3Ywaht93IVjh+eCmfQhIXclRuwFlkjcXaicMXv6dq1A1WKZeTxS41kx9JlbDt4mKtxauzE1tg6yyhUohzt+ozk+1Lp0R2KB6dZNGsBP528itbBEak0H2UrfE+D7zxZOnQpvhteL1VF5MnFBIxZTYJKj0gsxkHizUcV6tI5qDOf5ct9u7k27hJzxk7jp1NX0TpKcM1Xksp121EpdSl9zpZKF46dNBxdMZUJK/ajEonBxgFnBw+qNmhGt3a+FHIxR9OYSLh2iIUrNnLk7BWUehE2YntcPb35oGJ7Bg+vj6el5wYu/xTGnNU/cfFuCs5SW9wLfciXvgGUfhrGgCufvplwbC459gKL569i/5nfiVEZsLISYS8rSMXK9WnfrQUfe2eEmcVeoHnHYF4p4jg1huVzxrF41zlEImusbG2RuhSndvNOdGpSPSNXq5H4P/YTtnITR89dI9VohbXYAVev/HxUsRMDh9bJiKrHIqSOGTmDU7EGPD+oysSxo/mymBTVk4vMnTSa8BOPkLqXovOkGfhVyf9WwjEmFZe2zmdu+AEuP1ZiZ+eAZ7GyfNe8F588HMe4GxXzFI5BT+S5bUyfu4wzt55iNPuKQqWoXf9rHq9bwmFV9lQV62mxqh33N23iyB+PUGqUiJyKUa1+S/r1bI63Xe5H1GsjzzF56lwOn7+DWmSLrEAhavq2osSFKcy+VeCdCcdm+/tj90IWrt/L6ZuxODjY4GBtj6TYhzRqHEibRh9kpLAw8fTAOKr1WM9XLUYwa0xb3DKCxtJ+W8hXzWdRoHEIq8YHILPPI19vRqqKraJuNPoC9uzYR3RKGilqawqWr0H7zp35sUqpF4ccqiJYMmEqm45cJFlkg8SjGJ/WbEy7Aodotkz1XDg+tWkyIxfsIlUHImtrnCUFqfR1Y7r4NaGEq/Vb5Diunj5bqB6wceESdhw6xs0kPQ7W1tg4ySha5jM69xlKrWIOPPophB6zzpGoFoGVGKmbDx9Vb0ifXu0o5AAxv8wkYPRGolOtEFmJcXZ2o3jluvTs2ZHy+fNIwJlDxLGlTXo5J9aHsWbvGa4+igdEiOylFP/gc5q06U79L4uQbmKvKRybfUfiNVYvWMm+k2d5INdhLbbByaMwjfpOJbBGgTyFY5NJy8mNc1mxeR8X7ilwcrTFycYeWelKtG4fwI/Vi2BUPmHrgoms2H6GOJEDnq75KFulBXVK3mXSiAhmZ4o4NiZcZESvoey9k4i9LD8dRy+i+5cObyEcgyk1lkOblrNiwx4iElIRO7tTsPCHNGzXgOTp49kqzutwvHSTuH96I/MXrOf41fvYSGS4ehSlcq3GVLS7wqSpCRk5jtN/mxp/i01LF7H98HmiVAasrc2+04Oq39SjQ4eWfFLwReS9SfOULQvmsPnQWe4nqrEWixHZufFZlZq0bd+RL8p4ZESBG4m9sIOZi9Zx/HIkJmsrpN7F+fSbFgyudJNKw/54Lhxf37+AUZPXEqk1gdgWR0cPylX7Fr+unfg4v2MuhwOb57kxzF9/jDspJtwkbpQq/wOBHdwZ5ruKZm8gHJs0ck7tXMmSVTu4EaOwcPf2KckPLX2x2rSQ+Tdr5hFxrObiskEMWnUWpd4KK5Etbl5efPRtG/r7++Jlm+5PjUnXWDJ7IbuOneWx1honW2vsHDz4uEotAnr24CMv2z8XjoEdk1oxfGUEjZceZlzmPN45pKow16uOv8POlWvYcewE9+NTEYkdkMk8+KHHUALrVcDKpObmse2s2LCZU5fuoxXbI3Z0wcPNhwptgxjt+zkk3WLU8JHs++0eVlbWiO3t8cpXjvodutGhzsfYmNXyXC5DzEVGDBrNwSuPEUm8aDpqM4O+dgF9IgdWzmP9/rPciJJjJRIhsnOldLlKNG/rT+2KBbLs8spcvF4dzfwB/mz8Ld2/2Nk64l7sY75vE0C7bz7AwUrLybXjmLPmKLcVelyd3Sj1SW2CuhRgZMNF/JBJOCblLqFDhrDuzG30DjI+6bmYpa1LvSQc3z0SRq+J60lKNSASW+Eo9eHjSt/jF9iBcp7pa7dcI47N/zTFMb/5t8y6X5KZ4ctpVDpnUTwLRm0i+5ZMtxzQnGjrhneDQewd+sNrCcc6RTR7N61g09Z93I5LQWzngKOjA94la+Lftyc1S+WWMf4dv2n+B4oThOP/wCALXRQICAQEAv9xAoJwnNkA0uK4FZWKt48PLg5ZhTyjNoXHT55i51EMb0nmk6CNKJ8+IFZtjU/BwpbIifTLSGpSDLGJKWj0Rqxs7JG4yPBwlWBtifLN+1IrE4iLTyJVa8DK1hGZmzseLumCpjmHbWLMUxJVGrB2QOaZDxfrVJ5ExWLvVTKjfTcZUCL9cLxhfuVIjI4jRa1HbOeEu5cXLo42mV7MtMTeeoDWJT8+3pIXKQRMOhKfRpGgVIO1lIJF82M+L8mgVhATE59enoMzXl5eWKfF8jhWiXexMkhtwWRK48ntGJwK+iBzyi2XsBFVfCxRCSIKl8n30oFcerWcmKcJqDQGxI4SvL08QRnNkyQNPkVL4mwDBl0KT+4l4lrUB6mdNQZtKvHx8ShVaRiMVtg6OuHm7ok0S3/TcyAnxUaToDD/zqyzOuEq88BNkuVkLDQpcmLjEkjVGbGxl+Dl7Y29MYWoJwlICxfB1Rz2luNlJCXuMU8VdhQs5o1ZtzJoVcTFxaFQaTBhhb2jFA8vL5wyXi5ztwgTGmUSsfHmdpiwc5KRP587huRIHqvsKF7ACxsxaFVyYhOSSE3TYbKyxtHZBQ8Pt5cO3tOnJRMTG49KowescZS64u4uy/I7c4RnckIs8UkpGEVinFw98PZwITXxCVFqB8oUyPtUdU3SAx4lmvAuWARJtoOODBoVCQnxJCvVmKzE2Du74uXpgSVY+NmlT+NRZBR6aQGKu/3JHlqTkTQzn8Qk1Brzi50NzlI3PNxdsQRIZbp0qXJiYhNINffdyhonqczSd3NE8bPLZNCRFBdNXHIaYgcJPvm9cbSxskRiqeSxPI1PxiCyw7NAAWQO1qQmxBIVb6JQGe8MGzYQ/+g+OidvvN2dswggackxRD3VU6BMgef5e00mPYr4GOLlKgwmK5xknni7S9k3ohxhKX6smRyS90FlZl+TGENMUgpagwhHFw/yuTuS/OQJCoOUwsXdLZGjcbd2ElAv/XC8Wq56YmKTSNMZsXeW4enlhqPZiP7k0qoSiYlNJE1rxFYiw9tThi7hUQ7+L2tBufoDk4GE2CfEa5woWdj9eQoCk9FAijyOuEQFOgNY29jj7OaGu9SZzGkvTWo5tx/GIpH54O3l/MJ36ZTcvxeNrSwf+T1dsh16lb2TRuSRd1BYeeHj5Yg8Jpoki2+1x8XNCw9XhyxpVcx369UKYmPSfaq1gxSvfJ7Ya2K4m2DEx8cHiZ0YbWoycQkJpKTqLKKsg5MrHl4ez+cIs53FPY1E45CfQhk2blBEcT/RgI9PQRwz+wWTjqcP72F0KYiP7MXWcJNBS2LsUxKVaoyArYMEVzf35z7XqFEQG5tASpoWg0mEvUSGp4dbRuQgGLUq4uPiUKZq0BtF2DhI8fB0R+KQeX7IwSi0Sm4/iMbJvSA+7tlEPrM9JyaQIFegNZiwtnNC5u6Bm3Nm32okJfYpUUliipbJl/Xw1jxs0KRPIyEujiSz7zD7UKkML083SySlUS3n3uNYXH1K4OH0si2beScnxpIgT0nvq60DUnd3ZBLHjNy2JnRpSuJi41BqDM/9vbU6jifRWnxKF8DBHG6YcaUkRhOToMQgssGzQCFkDiISH98j1c7LYnPmad6oVvAgMgZJ/uJ4ZmmTkeQnESQanS32YvesuQYNCbExyFPS0GOTbn/2UUxu3IUj+XqycU2bjI97uUAyGUhJiicuUY7WaP44KSOfp4QzS4bSb7kN4b9OynIIbZb5EmvsHCV4erjj9LxBL+ox6tQkWvy2Cr1JjK2DMx6enpYdAdmvtOQ4YhKS0egM2Dm74WX2L/pEbj1VP38+9Bol8XEJ6fOhSIy9kwR3T0+c/yS9l1FntoFYi82LzaKhVz5cbVN5eE+Oy7P1Rh7zhzrxHpHJYrwLFHpRl0FLkqVMFXqskbh64enuSGpUJLFqJ4qW9Mgl+t6EPjWZGPNaTa3FaLLC0bzOs8ynWbnoNSnEx8aRnKq1+AMzazd3j+f8DLpUoh/H4Ji/MG45JniG1KSnRMWm4VG8GK5ZlqgvrzdezKVqEuLNz4x5rSPCUeKKu2dmf29ErYgnJj4Ztc6IyNoOiYsr7jIXbC3btjJsyvw8Z/zfxdUdd5kkiy/O2SJNqOUxRMUr0JmscS9QFI+MXCeW5zEpnkS5Ep1RZPET5vF3dfyTnO3miOikOBKSFGj1RssBiVI3DzxcnZ77afMOssTYWBJT0rCydsDNKx9u9moe3k1E4uOTZZ2nS4nnSUwSGqMISb7C+EhtMaTEcC8m9fn6xXx2QmxcvMVPWvyOkwueXl5kbqo2NYmoqFicC5YhpyDsvaOrMS26Ietn9sc7B/+UEz+DRsHTqBhSdGAn86aopwSNMp7Ip6nkK14Y5yyvImlE3YtEZ+9FwYIuL9L5GDQWFkkpqel+z97RMke4OqfvQhGud0NAEI7fDUehFIGAQEAgIBB4fwkIwvH7OzZv2bIXwvGIHl++8ov5W1Yq3C4QEAi8AwKmtGsMr9+C2NpjmDWgGc65n6n0yrVlFo7rFnR55fuEHwoEBAL/LwImUm/tx7fLYJxbLWdDr89fey43apJYMLQTC1W+nFvYmZyPSft/9U+oVyDw7ydgSPoF/1r9KNx3PkM6VM41mvrfT+Lf20NBOP73jq3QM4GAQEAgIBBIJyAIx/9aSxCE43/t0Aod+9cQUD/6nbPJ+fniQ2/Sg8xMpMbeYVfYZCbsfsjA2Wto85XPSxGvbwJAEI7fhJpwj0Dg7yBgIu5RBAlaKaVKmHOPp9epjr3G0ikjWXzOnsnrVlKvSF7RmNH8/ksSJSuXRmKX8aUpLZZD62cwdfk5vhm2kMH1zFnshUsgIBD42wio49g9pTejfpEwe8UsqptzBAnXv46AIBz/64ZU6JBAQCAgEBAIZCMgCMf/WpMQhON/7dAKHfvXEEg+OYeavTfg4u5JoQKeWJvSeHwzgqcJGhqOXsXwFp/i9A6ijc3ABOH4X2M2Qkf+dQRMXNkRytCJ61A6eVC0lBdiRQy3H8YgN3kTMGku3b8ulsvBlc9gXCL4025clMgoUbYQNhoVUY8fEx2bxGetxzOlbyO8ckmB8K/DKXRIIPB/J3CfxR3GclDxiDs3DXRauoWgah5kyor1f2+h0IB3R0AQjt8dS6EkgYBAQCAgEHg/CQjC8fs5Lu+gVQ8JbT4W2za96dS4XC75+d5BNUIRAgGBwJsT0Mu5dnQ3m/ad5HZkAkYrR0pUqknTpi2oUCSPw8neoEb5o1+Y2u8gjcIG8oXnuy37DZoj3CIQEAhkIqBPTeDigZ1sOnKcR9Gp4OhF2YrVaNm4PmULurzSroOHF/ezaecezt+IBhsnvEt/hq9vc6qX9xG2xwvWJhD4Wwk8Zlm7fhxzLklj/yCafO7zt9YuVPb3EhCE47+Xt1CbQEAgIBAQCPz9BATh+O9nLtQoEBAICAQEAgIBgYBAQCAgEBAICAQEAv9wAoJw/A8fQKH5AgGBgEBAIPCnBATh+E8RCT8QCAgEBAICAYGAQEAgIBAQCAgEBAICAYFAVgKCcCxYhEBAICAQEAj82wkIwvG/fYSF/gkEBAICAYGAQEAgIBAQCAgEBAICAYHAOycgCMfvHKlQoEBAICAQEAi8ZwQE4fg9GxChOQIBgYBAQCAgEBAICAQEAgIBgYBAQCDw/hMQhOP3f4yEFgoEBAICAYHA2xEQhOO34yfcLRAQCAgEBAICAYGAQEAgIBAQCAgEBAL/QQKCcPwfHHShywIBgYBA4D9GQBCO/2MDLnRXICAQEAgIBAQCAgGBgEBAICAQEAgIBN6egCAcvz1DoQSBgEBAICAQeL8JCMLx+z0+QusEAgIBgYBAQCAgEBAICAQEAgIBgYBA4D0kIAjH7+GgCE0SCAgEBAICgXdKQBCO3ylOoTCBgEBAICAQEAgIBAQCAgGBgEBAICAQ+C8QEITj/8IoC30UCAgEBAL/bQKCcPzfHn+h9wIBgYBAQCAgEBAICAQEAgIBgYBAQCDwBgQE4fgNoAm3CAQEAgIBgcA/ioAgHP+jhkto7NsTSOHUvPksu1Scycta4PX2Bf7lJejSolg2bgbuzfrR/HOfv7y+f2oFyafmMPKgkaCgIEp52PxF3VBxYGowv7u1pUenb5Ba516NNuo3ZkxZSv5Ww+lQ1Qer12xRcuRp5gw7Sv0Zvang4fSad/8bfp7G6bB+7E7+lpC+Tcln92/o05v1wZQWyeYlSzl8+T72X/Zisl9FHN6sqHd7l0nNHzsXM/uoNcMm9qTEOzHTp6zvOISn1QMI6PoFjn/SYmXEMRat2sz1R1rq9Z9Ns3LvpBHvltMblBZ/cS3jVl6n1YCRVC1s/wYlvMUt6sdsmjKeh6W60qNVJZxf13nlUrUu/g7z58/H6ruxhHzlYvnV3b2TWH6tIEHd25BfIn6LRr/vtyo5Nn0WG++XY1xoYzze9+b+S9p3bU8YGx/kZ0gPXxysRP+SXgndeN8ICMLx+zYiQnsEAgIBgYBA4F0TEITjd01UKO89JyBnW2AgQw6X58DNgRR5z1trbp42JYJBTbvg0385A2qXfP9bbDKh06rRimxxsv0LhACTAbVGi9jGDhvxC0Ujflt3GqwyEBoWSoUCf5XKmMzK9l9wyGckc8a3wT1XfdrE3X3jad5vFSWqTWbx4mbIXnPk4m7tJKDeevyPL6ZuwXSR5d96GfVaNFoDtg4OiJ+/26ewI7gGC+PasXB5X4r+P5RSkwmtRg02dthmsrW/cxxMqluMbFiP7cqClCpeAI9yfswe9i3vhTya9pjZvYIIPXmPEevP0OFzZwsao0GHWmPEwdGO15dq7jOhRB3uNZ3F7KkNkOQK20TC75to2nUCKntvShSXUavnUgKq5n7H3zlur1qXyahHo1YjtnfG5rk7U3FwdHt6bnlMp/ErGez7EX+BJ821ifo7u6jYqB9eFeoxf95sSru+am/y/p3myUUCewYi7riLRU08gQSWtfiSKbFVWLx8FrWKu72bip6V8n95fk0Y9FrUWhGOjraZ7D+RjZ26MelKdXZf7E3Bd9vTF6WpbjCqcVfW3n2aQw3VWHFhNTVedzL6q9r6l5erZVGP8sw49hXhlxdS4a9Yj/zlfRAq+CcQEITjf8IoCW0UCAgEBAICgbchIAjHb0NPuPcfSEAQjv/yQUuOYOrECdwoN4gV7T5499VFHqHb5O380G0kTcqbxYf06/0SjkEXd5N1q3fiUcePeuU8Xjvi+L8jHGu5unkq8w+J6DNzGGWeK6L/f+FYo3zE0jFTcWw1lM4V/x/R/kYe7BrJd/02E7T0BME18r22Hb37BzBTiSYNESd2EH5BTOeezShoFvdNeq4eXM6UXSLmzOvG60uBrygc6xVsnzKA4bvtWPHzXCr/Q8Ww+AsrGDh5HS1nHKJupi+Z8pt7WbbrPnU6dKVcPtu/dBhfKlwbw6HVy3laqBFN63yIw+ur/zm292XhGCJPr2TXvXw0b1IHD8d3K4//X55ffTJH18xl1sWyrJ3fDOlzEn+vcLwzsSB1f/wwW8R+cdoOaE/JPwvj/3ut7S+t7d6pLRyM9qBTk5rYCRHHfynr/3LhgnD8Xx59oe8CAYGAQOC/QUAQjv8b4yz08jkBQTj+y40h+jT12oRAuzX87PcXCMd/hFEiYDej5q2iQ4X3Vzh+W87/HeE4lf0jfRl7tipLt4+h7HskHKvi/2BAqxA+GLOG4Gp/WYxgHqai5eyCnrSffZJZ+27SoNjbWtXfcL9Ry+GwQfQ/5sPhLQP+OuE4LY7ZI3swP7I258O7v0E9fwOLV6ji/vZA6gw+/M8Z31foU24/yUk4fovi/vTW/8vzq3nK8v7BTFL6cnFlm/+bcHzCujMbfu5Kvj+lJPxAICAQeFsCgnD8tgSF+wUCAgGBgEDgfScgCMfPRsioR6VUoExVozeYENs6IHWR4mT3IompUadGkZxMmkaHwWSFraMjUokEe5vMUTJaEiITsXFzQ2ovIjkpEZVah0lsh4urDCd76yxbd026NOTJClI1ehCJcXCW4ipxxAojKnkicoM9+T2cs0SZGTVKouIVOLnlQ+Zgbp+JFHkCcqMDBWUOpCqSkKeowdoOV1cZjnZizNthU5KTUKRqEIltkbjIkDhk22dvMqJWKUlWKNGZRNjYOePqKsHO+tn+WRNqhZxEBXgWcEGnTCJJmYad1BN3SQ5bko1a4uMT0dq7kd9ZREpyMkqVGsQ2OLm64ZK9fvMWZ22qhUeamYe5na4yJPY2iLJFPOnUKSQnK1DrTYht7HFxccEx01ilD6sJXZoSeXIKWr0JKzsHZK7wc+9eL6WqMOo1KBUKVKkaTFZi7OwluMqcsc4j0spk0Kbfk6bBYDRhbeeIi6sLDpnswZCWRLQS8rm7ItKlkCQ3t8WIjaMEmYsEmxf78tNbbB4nhRxlihqTlTUOElecRJEM/pNUFWnJMSTp7fF2cyFzUE1qciyJOnsKeEif253JZCA5/ilGR0/cnGwtdaalKFGmpqHTG7GytsNZ6oIk0zZboyaF6PhkpB75cbLSkJQoR60zIrZzwEUmwyEDVFpSJAkPfqNz8GhoPIsVLUoATuQrKMNibQYNyXIFKrUWo0mEvbMEF4nzSxxycpwmgw55QgyqK2upOfQwIWNm0ORjN2ztZXh4OJGYKVXFp+5aEuVKtHqwcXTG1UWCbQ6sVcpkFGbWiLBzkuLqkveYQ6ZUFeNa4ahOIjlFjR4xzhJXJM72L1It6NOIik3E1iUfHk6ZkyEb0aqUyJUqdGb7tXdE5ipBl5SA0uCIl7fEsi09s3BcO58dyXI5qVo9YltHXF1dsvmdnKca81inKpNRpqRhMJn76ILMxZ6UuBgMDm7IJPYWu3gxvt7YG1XEJykQ2zrj5uaK+fE3GQ2kmcsx24jB/Ajb4SSVInFI34ptGZvEeDR2bnhLX6QJMT8jiQkJqG1l+Lim15VuBinEJyZjJ5WiSYrh8Ex/5v7+GVMW9aGEI0g8fHCxT82UqqI3+Q1y5Io0dFjh6OSCi9QxU1qLHPpvMqBISkAhklDAxQalma9aj8QjP1I7K4x6NcpkJSqNFqMRbBzS7cTi70w6kuMSiI25ysReYyjRZxadKnhj4yDBM9Mz9qr+Kkd71mtQKJJRpeks9mdj54jUPK7PnY55Lonk1JqR9FtxgRGrD/FNQZB6FUSaZwCq0TJWihTzWBkz5jKXjLnMhEGrQanMmMeMVpb0IGb/mdnPp8ljkWvs8PB0wZSWjFyZitYANvaOuFp++2wkTWiUCcQrRHjkd8dGqyAqLoHTayYz8Ww+1ob544o1Uk9PpHZmqzaiS1OhUKpQ6/SYzHOekxQXiSPWzx3Xn0ccG9PkRD15xJIZw1gbW51dc9ogtXHE20uGdcZkYdCmps8RWj1GrLB3etnXGA1pJEQrccrnjq0hlcQkBTobF/K7O6BITCBFLKWA1Dp97lRpsLJ1RCZzxd7GbD9alMlJKNP0ludBap7fLX3MuMxpEtQqlCkpqM3zmZUYe0cpLi5OGfOKeXxjub1/JB2mnH4+vlZSL3ykthjVyUQnpSJz98bRNtNEZFmrmJ/FTGsVqYtlbZH5SkmKIdVKgpfUgTSleU2QhtFkhaOLDBcn+yzzxMv2qSf5SQxaexnu7ub1COg1KSQkpiLx8sLOkIZcLidNZ8TG7I9kme0no7SMuSzF3E7M4+yCg/IGwYGZU1WAPiWeeLUYD4uvedFP87xkXpOlqNLQm8DavCZzdcUxI5/H3/X8mvRqy5yVqjE/p1bYS8xrNKccfY8xNZGomEdsnjCKMFVddk1riDO2yPJ74STOFHF8IRgPlQK5IgUDYuwtfjmdc5bLoLWsOVPSNBhFYpwkrkgtc0weC5OMVBWvJhyb0GvMz0kKaq0OxNY4OEqQSp/ZqGVRgiZVQbLZn6Q7f5ycpUicM6cVMqJKiEZlkuLu7oTevDbMmBcdnV1wkWT+bcbqzKgjJVmB2T4MpI+vxMUla3oro44Ey/zhho+zCKU8CYVah7WdE24yqSV9kGVdLpeTojVY1oKu5vXIi5wvqFMSiFfbZFkDmVtgNGhJsazf1OnreXtHpC6Z/e/7/vomtO99IiAIx+/TaAhtEQgIBAQCAoG/goAgHAO6lFiO/7SR7bt+5uLjZEx6I0YrdzIkzvEAACAASURBVJr5jyG4k/kQIhNJD39n28Zw9h46SZTKiEFvxN69KFW/bYJ/1yYUd3kmllwhqEQgRccO48Pk82w8fJp7T54Qp3Glum8nBgS2orRH+j5B1aNzrFq1iaPnLhOZmIJRb8StVhdWj+qKp20y64eHMDbqO86t6UTmDKeKM2F81mEOTWcfYGr9IqBPY/XkboxJqMOBRrB43S7O3HhIssaZGi0DGNKjIfFHlhK6/mf+eJhImlbMZ7XaMHhkD8pIM15VTCYiTm9jxepNHL/2AJ3BhLVrcb6t05ROHRtS3M3cvzSOTx9J8AIbwvZ+x95xk9h89j6VglaxNKQaLx3fE3+Fjt0CuVJ9OgtL/cqyTYe4fjuSFIOYD6rVp0efAdQo+uwuI/IHv7Fu1WoOnrhIjEqPCVtK1/DFr0sHan7wIrJUef8kSxeuYd+Fq8hT9Ygd3fmsSgM6BXSkUqGMcEWTnseXDrNm7RqOnL6F0mSNvdSNGk2akv/0Xuacr/Q8x7Fe9YjtSxax9ZfLPHkSR5pRhGu+OkwOH0vF9JSdL1+aKHbPXcSmc+d58FSBRq/HytGLKvU6M6R3E7wy3uEj9w6l5lINmwfV4eD2zfxyIYKYpzHYFP6cVv4hBDSo9ELQNCn4ZeMKlm/5mSuP5dja2ONVuhLN2tfn3ORRFM4jx/GZpf70+tmLrWtHUcTx2QcBLctCvmHijZr8sn8CPhnvmtqU2wxq0h6P3qsZVrcovx4MZ/WaHVyOSUCTokFndKBszUb06tmZL4rJLGKf8tflVGo7Ef9ZWygYsZENh84R+USOQZKfb+p3IqhHU4pIrDg08QuG7dAilyvBToark9m+GrHm7FAKx95gy/pw9h09x4PEZHRpGpzK12Py6KFUfjZueXi5tPi7TB7Uhn2XU4hP1uMkNYv0Ij78YjAz5jTGaBGOdUwIac3FfZs4ceUWTx7LcShanjadAunY8AskzwQYk4qzWxeyYttRrj+IQ2Oyxq3Qx3zbtBP+zarikuuO6QzhOF9/uta0Yff2nVyKeMQTOZT94ge6BQZQp3yBdFHh0UEqNAzh4yE/saplRm5qo5o7p3ezav1mTv9+H5XJ2vIB6LtWTXDatIZwpS/bjvfEnBThmXDs9/NAkrZvZvfp37gf/QSNfXFqt+7O0O71cc0mhmfBZ1JxaecSFm05yu/mfJcia9yLfIKvXxviFwYTW2s6U3p+i61VpvGduRGXC/OZs+EEhaq1JGzWRAo5KDm5cxWbt+3n94cJ6AwGjCIpZavUpGXrNtSpWBwr5SOmDPBnq0NPjs8xiyXpl/LuMXr2DOFXj8GcWdsamcUGjUQcCsN/wG7aTG3DvhGh3FHKSdVbIZFJLR8YWk7dT98a1unCcUwL+ncrw9EtG7h48z6RcgOFPqxOx4AgmlQvSWZNLUv/0+KYPiKABXZ+7P0uirGTl3LubiJBq38l5KM45oYt4ezZ33iQmIJBp8NaWpxvWnVnYOdvkaTdY1bgAMKvPbKIEmKJC842YgrV7MDiUQG4OYpy8Fc2lK7R+CV/lZNJa2OvEL4qnP0nz/AwNtUijDm6FKRizTq07NCeigXNc8Ql+lfpziGV+YOmFmc3D+zF0GXRObqXz/lBMabF8MuOLezYf4hLt56SajJiYyelfuAYBjX/Em3iHbauWsi2/RdITFOTmqbHSlaYH9sE0KPld8gczIafEQF+uhJjxtbizLoVnIt4TEyCCmu34vzQtC1+rRtQQGoeKQ2nQwPpNE/M2nOLKHM9jDp9VqJJVZKiscJdZrYEH7rNDaVrZW/ibhxh2bJ1nLh8H4X5I4RGh2uJqnToGULrGqUzxMw/F46Tjk7i+yHbLB9FUvW2eMicoEgdwpePoLiTFVFXj7Nh4zaOn7lIbKoJo8GIS8GPqF6nOd396j/3z8mR+/GvuZiWmwei3BLGoj1niP90EOdDv2fOoB6s9gpma8W7rNiwh3MRUejF3nzXPoihXb/l8saZLNt2mOuRcvRIqFK3IwMGdaBYRhoAxcMzLJ69lMPXH1iEOY1RhHuRz2nZNYg2tT/EwSp9fI+nKUhMeTG+Lp2XcqB7OeRHJ1FtwB7GrtxP04/T5zWDIpJ9Wzay59ABrjyUp4v5dlI+qvwdvn7d+eGDjGTERj0rhzVip8SPOdVUzFm7k4s3o0hMSqVElQb06NeHOmXd8/C2D5lati6Xv5lIaGgTzKU+OLWSgJCddN04B82WOfz0y0XuxSYicirOt8160j+gDu4ZftOgTub8nvWsXLeNP6IUGG1s8fD5FN8GVTm6aS6Szs9yHEPE6g50OejD8tnjKPksabw6moMb1rDlwEmuPI7FoDNh6+zFj0MWM/Db/JAckePz+3Wr7gx6pefXCvmDi9nWGy8/v6mRF1izeiNHTv/O4ySzn9DjWq09S0f1oJDry19vEvYOpt6YQ6QqlaQabPFwNRtDKYb/tJYfvdKF44l/fMm8haU4tHoH569eIVphxKtMNdr26E3r6sWxy5in9ckP2bN2NVsOHiMiNgWjyYh36a9p3bkLrWrlsZPnNYTj6KuH2Bi+hX3HrqIw6DAiwrtUVUbPnsWn7uYPghqundjB5i1bOf7HIzQ6k0U8L1CmKvVat6ND7c8yPvoq2eJfiTU6f4JbFeTgxg1cvBdJVJKB4p98Q5egIBpULoLNM7075R7bVq5l15EzREQnoTWlj+//2DvvuJza/4G/W6KBskL2zt577z2zd0OKVMiOJKXslKRkZ++993pskhChQmhp393dv9fdjiLfh9+zrvMn5z7nOu9rdM77+lyfq07zDgweOZY21VLfOwj3x8zMlLP1FuFd6Q+27D7B7cBQFAqUpdtYC6yG1OPGthVsPnyJZyntTJs2PQ2wshxMmbSc+Fc2TGLMlYr4rbfMeNeSRQeyb9Mm9p2+RsCnCGRJCuQvXJox9psY3zC3l77f8QkmrvlvISDE8b+lJsVzCAKCgCAgCORGQIhj4OI6E6zc/ekybREGzUsjDxhNiH7HS/8kWgxojVrce5ZPGsiWoNrYLbSiTglVlBSS+OR/iSVOLnyuP5cDzgPSNvGRi+NRvKhWmgo9zJnSrRoFlKV8uOHGpPmX6GnvyfxBdUHyju2Wpix7WAK7VdPR01ZGJonhaUgMrRrXQ1M56ufF8flwutTqxpiJvShZQIHg61uZu3Qftbt24l2AAkYzxlNFOz/vfY9jb7eG6KGbOD2lIXLHKX11gGHj11F+8ESMu9VFRUFKZOAFbM3XUmWiMzYT2qGmmC6Oob/Ze4pWMKGjXlE0iuiiW1T9202Q0sTxTcrTt0YzBo3qRrECEHJrD9MdvdFu68yW5b0orAAJYa9YOm8iZxM7ssB8AGULKkPCZ3autuGQpAen1pmmbgb18SZm+pZ8ajicaQbdKK6uTNzHJ6yZaU9gubG4uxmhqwpfgu9ia27M6QL9cZkxNPV6kngubFuM567bfJSOyRDHTzaNwHCXItNmWtOwbEHk0cfv/P3QaNaXOrkl6Iy8yyLH27QZ3IYyWgVQUJDx+sYOFizfSZUZ+/EYUD6lz6WI44VXaaRdne4zptCmrDqKknD2LDHF61kjfA47Uy9t0uHlbmOGLXtBZ8OZjOtcDWV5xOTrKzjOWcvjzyqMXJ375njBd32YaODD8L0+DK2YJs8Tb2HaeASn43WZe/w8YyqmDgPRvpvpY3me+e7LaaurzLFD+5Do1KOmbmFUFGRIwh/gMGkGCd3msX7G8BQ5my6OyzfoRqc+A+jfshKK0mhueNswb+9rDJy3Y92zKvGfX/Pp1V0MLO2gz1K8UiKONdDRzceV1XOx2BDCbE8HmumooJgs4W3IB0pXrkuFEj/+WJNHCH0OfUfso610mHeByTZO9JdHHBfQpnhxTcL3TaDD4vuUqdyKEeYmNCudDxI/sGfOGDZ+bImrlxPtUzZfkuLrM4mJbv70nWJHv0alUZJJeHHOG6s15xi9Yj/T2pXMZcyUi+PGeARWokzTbkwz7kVxVUUSgy4w1diBxC6T2WZvShF5rs4cxPHHJyeYaTGTe2VGs8aqL6U0lJHGRnDIYzG7jz8guYT5V+LYGaWmGuh1ncnQ1uUpoJDENR87HLc+YezGi1g2yS1ZZTKvTzgwbM4u9PrOYMrw5si7QGzIHZzs3Xn0+jOtTb4Vx637j6d8mRoM6qyXEp1cqqQOT7eMY7xHEJ3HWzG+gx75lOSR/J84vNyara9qsGrzElrpwOllM7DYmIzXtbU0S0vs+eykC+bT1vAySQ+vi/tpXTxlWQEnXWdi/UdFznuMIu7DO86tnMia+/VY7GaRkn9Ts5gu2mpxKeJ44bXiVG3VisnGQ9FVV0Ly4Q/mjJtFSAN91i23Ra9YLhshpotjamH6MYIKhmOpWVyNIrqVKfrpEiY+HxnfpwHF1OQrGqT4Hl+H/fqzDFpzEaum+Qj7EMqHD74smWJHRYuljGmgg3KBgugU1SIpIo/jVU6tKOIJCyZN49gLdUwWWNOuejEUkRH1/CLzZjlDg3Esd7aiUqFEQl+/5crWBczYdJvZ3qdSIo4LlShH4W9m6eTNOoYz6xcxz+UQdY2dmNyrBurKSiR8folvVCH6tm3Al8A77LvyhCaNmqMhf25ZEm8ursZ66UtMvdYyqok8HUeqOJ5xRJP6HWrQZ+AQ6pcqCEkxPDu+kuluTxi8YDWzBjdA8Stx3DBfOEEfPnFtqxOON0uweY0RhVGiUAmdlDI/OXeQaxFatKhVPjU6V5rIcVcL3B/UZufxxVRLiRT8sTiWxnwiKOgNnivmsT20NQdWDKOgsholSxYl9vV15ltN5lRSF1bZGlBFWwUFJARc2cEi1wNo91vJlhmtUnK/porjtVQaqUB4wXEYda+GumYxKmvFsUgujl+qMLBJL4aNaIe2qgKPD7uwaMMV2g7swocQdYxNB1FSXZGAy5uZv3wvZSx2sXVMjZQVA6GP93D4jjrNW1RHPZ8iUkkYpxyN8HhflxUuK2lbQYXQ1x94fmo+Y52vZ9SvYqESlCmc/1txnBjB/lVzsfN6RJ85CxjaojwFlBWJ/xiA11J7Tr0ty8pd62lXWhnSxLHnfRV0SjRj0jR9ymsqE/3+DktmzOFJnTlcXj3yq/y3WRtrbuLYi8J1S9Cg0yQGNCuPsjSas15OrDjoy4RNl5ncOHU8enFyGcazD1DH2JZJnSuhoiQl8fMz1trbcNIvklaLrqRtjpeDOJZ+5rDtJBYdf0VXkwUMb1+dAooyYt495EJEQ0y768Lr80zw+YjBV/13sedZBrrkof9GBrJ0rsn33zeSQtk90xy7SwVY5D6XOkWUUybpn4dE0bB+XbQ1vh13pNGhBL1/w26HhbhHd+agk3wSTYUipUuhoZwqjm1uJNOydxX0B41FT0eNuOA/sJ2+mJeF67HGy5PGOkqQGM5e57nYnZFgbTuZ5mULoiiTcG3XStYekbDk6DqaZyZPzj7K5FUcf76I4YCpvKzQi8UzRqIjn3CWJhJ8ZxdKzefQTBc+3/Jg5MRNFO89AavhLSmsqowsKYE/djmxfF8Q49b6YNxInlw8VRw7PihP5XadsB7fnyL5FZG8v8HM8fOIaWPAOkdryspnZBOC8LacgusfnxlmvYh+jXVRRl6/91g5zYbn5buzfKk99UvmyxDHJ6OKMbxNPwYPaIaGUiI3dizDedcj2vVqS0xCKSYY9EBLNZknx9yY43qWFgv24qJfJSWC+xtxnBSMt/EwPAILMWrKLLrWK41ysvx99yp3FXsytu3PZ2UXn5iCgBDHog0IAoKAICAI/NsJ/OfFcXL4WUa1taaI2VJWGrfPcfnmh1Nz6L3gOXM9XOhTK2vGuETu+zhiYOfD6I23mdJELuzk4ngAT/tN54SzUcbSS/myS3fLdqyUjcNvtQGKn+4xevQkAipN4cjKwWh9HeEo+fzz4tgnAdczu+mW5rySo9+xbIYB6068Y+rua0xskBaCERvMCqtJuD5sy/lrFpSRhrFpfFOOF5nF6sXjKZ5FStz3HIrx+fL4uNhSSTs5LeJ4P03tDuM+vMb3N2pKE8d33lVlwxFPmhRN606ycPaZ6ePwRI3VPgdpXlKBpyccMF35GZddi6mZZR128O1dmJqtps/GSxhUi+fcMgOmHCzOtsOrqJNlM6RPZ+bSfu41Zq3dxfD6RbmzZTITvBXw3J8pZuV3j3/3kKlmppx50idNHH9hu2F9tigOY62zLeULfbNYNO9jQJgvk4zMuFrYjAte+ilR4ini2OISJmu3M71D2YxrhT45zOTRU9FzusH8Dtokh13HoMUYEvvbs3qhPumBV/IffL7qTN8xh+m7NndxHB/qxxzz0XzqsY2No6uigIzIE9aM8IpGN/kNb7os4ciEWikpUB67D2HanTp4LJ2d+iGXw3Fx1TDG36jBzQ2zKVpAOUMc1+1nj5v9kMzyxd7BvNFwInrPYYXdaIrIg7ByynEcG4LjDFM833fiis8kdLKvqs47Y/mZ38lx3HT2E4wcXZnZr07GNWPf7mdkl2W0Wu2NVecqJAVdYexISxi7kU1ja6ZInpRDGoRLj16cLGbGOm8jSn+VySX1JLk4boDT+7Z4rF9Oq/JpEX7Ag00TGLJJGZ9dztSXryrIQRyfWm3AzKMl2HN8MRWzNLXYwMuMN7QiUDLuK3FsTYLReg7MbJMywSM/4oLvYTXJkAtN1uA7q3mOfTA52h+7ERM4rtKfndumUC6L45A83UT3XiupbfGtOK7R0QrX5aaUShsqpB/PMqrFJDTGO+I0rS+FszCJDX3MHKPh+LZy5fj01oTfXEcXg2WMXHsTq9byziljn+MEbsnK8XjjZtqsPcv0DrrIEiJxmarPk7oLWWfULDPCNZccxzP+KIXt6nUMbVw6o04jTkyl+cIgHNetpm/tXLJ4povjg0HYH7rK0Brfb3SJb68zbsIUnrZfyx/TG6ZwzS1Hap7Gqxo5jCUyKY8PL8V4wX701xzBskX6oJj6aDHXnWlrcoLxzm5M7FINhTQxO2b1j3Mcfwn+gxmGBnzq5Mr2qa0z2suPOldiTCCzB3ckbvAOXMc0zqiPyYfjmOS0CbPOFTP7CBJ2WHdjaXhPLrlboqaUmC3iuIl80PvJHMevr2/F1GAj+keOM7aivIH9WByndoS0iPKQLtzZPiElKlZ+XFlngsUeFbz3raS2ZtbUEV845zAJsx3+2O+6wIDq+dPEsRmvBjtx1WFAajod+REdjK1cHF8szObzm2mZtuAl6cMjLMxMOflIgsPBiwyqntaxIp4wbeRErqqO48DesbnnlX3sRt1RBzBfuZbxbSulTLbmluP464jjiMDLWBqYo2G0GZehtbNVa8Kzg3TpM41yo1xxm90FDVlqxLHdmVJsP7eepppppyfHcdZ1DtNWvcb5xl46ZW9+Wa6Zmzi2QzZoO4dmNiV9SJG8OsfAMVOJb+3MPvtOaEhDcRjclkd15uE1e1jKxGP6EXBhHWaWTpSbdyMXcazMp9s+DDZzpvQIV9wnt0A9jxvzpfRfEwuetnP7Yf/1P+HAxB+9b5Tww8TIjJvaRpxxH5ERTf2j/sQPchzPux3EVPdDGLcqkTHZ/nb/JNov9mWay3ZMmpXkk/8pzE2X09NlDyP0MidV44Nvp6T6COq1kSOGubx/pYnjrfJVJl8fo70JmN8GkmM4Zd2cuX4tWeXqRPPy6Q0kyw+kH1kzsiXHi5rg5WCOjkbm+CmPfF9mPYH1rztx4YglpZVSxbHN87osd3Wjm15mNHvwfnM6LI9gjfcKOlfWJuSKN8MtXGgycx8OgypkGVvkYe276dF7Gc1nr2bOsCYopkUcn/arjM/ZdTRMc7qSN1cYZWDJk6jiOPvsp2vFtOjvT7cZ38eYD7VmscVDPyXveXZxLOPtscW0n7KbEQ7bmD2wVkaE9w/rVZwgCHyHgBDHonkIAoKAICAI/NsJ/OfF8Zttg+ntDcvWetGpSg4vz8RzwLweG5IMWOs0ldIa2WWAJOAEHYZNR2fsBrabNkYlRRwbUmzBKuaNapYpdWRSdjuNZ+admtzZZU1hiTyqZjIzj0UyxNiAAb06Uks3S0KK/0UcB7ThgbdxxjJxJBHssLNi4fmqHL4wk0rp39CySA5ZWzB1X2VOBcyhQshJ2rcxQ6V5HzrWKZlNRMW8uc4uv2Js2uRM49IqaeLYF8crx+ieW1Bmeq9JT1VRzZYrju2zRDcl83BdT0ZtSWbJhoN0q5qfQzYtWHirHAPaNyBLejoSI95y8tRJ6trcwKVNKNZGphyJqMTIzlUyP/Ll94vwY8uRZ4xZsgHLbrp4GjXmcpl5eMweSkoa6PRD+oktpqYsutgoI+I4YJ8J45a+oGnvEfQf0IMGVUqQP4/+ODbyPW9evOFj2DueBfhzZvsu/GJGcuSOBfLYvRRxvDKSHd5LaFwq8wMwOug2002GIBl+Bs/hFQi9uITWRusx33Qbs+aZMlJe7ISo+1h0NafiwtzFMYmf2TTfksV+LbmyfwLFCGPH8Nacb7MO/bgNmB2vzeljlpRVfMvqHt3w77aSJead0UhfWhwbQdCbQIKCQwj8EIrv6R3sDKnByb1LqKyRL0McD3W5wPyuulmiyz/hpd+MwzpGuDnOoJR87iQncSyN5foGO4xWXqf7uPEM6t2FJtV0vo1Sz8uI+x1x3MEjFhc3N9pWzOzLidH+zOjfD2XDHTgPqcOrsy6MmbaGsl2MqJtNnEh5fXEzj1Xb4rp+LTVzDDxKjTg+oj2ZNQ6T0FHLtBpBV1Yz0vgmc8+spZM8QvMbcRyD08jGPGm4jI2W3bM/aVIwrkPGs+VT36/EsTuDDm9lWJYPcSJfYW05kb0qxjxYNyCzv2e5YqTvfkZOnENJ89N4DMoUrqmnvGFhu76ED/pWHPdYeAjnoXoZH/MhR6fTYeZZ5m25wIh6X4W4JYSxceFkHK/U58zFaehG3mdC51FE9FrBhnmdUJcFMXekBfWm2hLr1I9LdVezYmZ3VCJvYTFkEW0c1jK8obxs398cb3VIZ9w8HakuX5qQdiS98aF3l60M2+DK6Bap0f3fHOli0a8tV4+Yo5ODgIr5FMSrwGA+hgYS8Nyf7Tv2EdF4AZdW90vhmps4ztN41TvLzFZ64SRf2OYwGbtHjbi6axJFvi6TLJBZ7XoSM2QZKyd2Q1EhNRVEXsRx4Nkl6Ns8Y9WeVbQo+Z0Iflky0WHvCXz9muCgtwSHvObIdncU+65nz9QOGfVhc0WXtTs9aVAs+2D46MAijBa9x/P6amqpSH5eHEsT+RjymtchwYQEBPHy2bWUNCjd1/kxt7lcAP0ZcRzL6tGNuV97Meun9kXpq3E84Z4nesNXM8JxN/P7ViM6JeJ4Po08dzK9fbnMJpQujhUNeeTSJ/NvV9xbVpia4R7Uk7MnJ6Cbkf7/PRv1x+L+sU9G/5VfTJ6HN+zdGwJfhRD06T3vnp1n83o/9J1csRxY+6fE8cuTdgx0eo/3DifqFcvYQTK1zLKPePZpxT7tobi62lJBLVUcr5cO55LTiCxyLgnfg0sxmrsdkz0PGV0ttwE3N3HsyeBtFxlfLYuQj3qC9UBDbhc2Ycfu0RR/tYMWAzwY7uSBaefK2d8nAq9gZmaGqsGZnMWxlpQL7vOwWv8F98vuNPnBQpT/tf8ent8S25tlv/++0R2OO1hhuTuEIRMMU97R6pbLQzTqD8Sx/cPK7LqyhOpZF4s89qTSiI2Ypry/VOXpQRuG292i54B2FM66h0ZiBJdPnuRZnfncWdM7dRXW10eaOD4SWZ2h4xqnrYRLO6lWT0xalYGPl+nd2oAiY91xndEhZzn/Zj+tu9vTccFG5urX+moiKp6rbnOYsPI2zucv0r10qjj2jBuKm+t8KhbMHNiifb3oM+gwE3e4oV9bi3Nr5jJ1mxKbLjlR55ug7ThcxtTmamU7ts4ZhnJkWqoK3bncc2pP2nwmRD9j/vAJnFIbz/7to9BJ74fJb3Fpp8+x4qZs3jMa+XxPNnEs+8T2qWbYXq/MgYuLqZFxwby8eIhzBIHcCQhxLFqHICAICAKCwL+dwH9eHD9a1RCz87VYs34jdYrlFNqSltO05FxWLhpJ0a/T2kU9wKL7eAJ7OuEzuyMFUsSxGRWzfBimfthJ2bvcEOsrlbm1fw7yeAxJdBg39i5jwerDRKpoUrHNCBZYjkOvZAH4X8Tx514ErBia2WaTItlnb8W8p0244jOBTI3xhSPWFljurZgqjgP2UamLNQV1ylOiUA5RecUbs9jRmgY6ymniWImdLxyp/qNIoDRx/LidK3emZI+QeurVg8EbknDwOkDP6mrssKzEwivF0C1WOMcIyvqTt+DQ+D1jjSdx7Y0yFYvnEA6avwj6kxcytr0WKwZ1JKitM05mnVJyuGYeEewzM8u2OZ4sMZJbRzYwf8lWPiTnp1LDzkybM41mZb7z1Sr5wO6Fk3A9F0RMfAJJKpqUL1uQLwFv+MS47OLYU8Ix94VUk+fpSDtigu8xY+IgogadZPPoyrw+ak0Xi704HH/BgMrZwSZGv2DGDzbHk6df8Ns/nyFzbuF0+hTdFC/Rp4MpQ/fdp1eUJw1He7Di6C16KR6kSR87xqw7gWlLHRSk8fyxfzW27of5GBlLoqI6OsULoi6L556k9jfi2HzTXUyzrZFNjcDdV3A0a5fMp7QcWU7iWL65UlwU/uc8mbnAm2A00K7dDds5U2lZ6cdpKrINxN8Rx702SXF1c6Vh6cwv0lR+XZGN2c3K4XXxO7oCw1meJJcqT04B5sWrNGCuzWKq5pgCNMvmeIuGZ4sMD7q6mlGjrzLzogdd5ZNA34jjT9j06UHyMDcWDWv01d+Wj2zWH4NbaK9vchwbp18v/RdRr7C2mMhe2RjueQ8jpxXLH+9sZsxkW3q4PWdSva9nQcJYOqgjwTnkODbzvs3klpkTFy92jqHPRyP3BQAAIABJREFU4sesPHSbLuW+6vCyOM4tnYuluyq7AxZTlQTO2TRn8dPurPW0p8o7b4bNv8vcNSvRvjCR8UeL4rZiEdq+jvRa9YG1Lg7UKiG3J98Xx+4fR+K+wYryWT7yk9760LfdJgZtdGNc67QcLF//tU4XxyqGvHDonn2SItIfl7nT2XknlPj4RJLUdKhSQolXL9+Q3Nr2h+I4T+NV98y87BlFS4hk7UJjliYO5YVz/xwmTpLxmliFK5Wd8LQaiNJPiGP/fdPpsUOVC+ttKFMo593z4j++wMNhLrtuBBKfkIBSoaKU0CxJ1OerFO2fXRwvvNEMz30LqfFV93x5YR0TDW6w6KknjVWSfkIcy/j88BjTbVfwNFi+aZ0U9ZI6FFZVIOSZH/3X/wpx/Bn7/l2J6rUSh/Gtvl1B9Ok8Q1qZU2HeZuxG1Cc2RRy7M+ToOgZUl+dRSTvSxXHxaakRmulHfBBuZmasVhzFrfWDsvS9b/tv5OvL2M1ayPWXkcQlJlOoSBGKl1Tl5dUIhv0P4jilfneqctHDBt1v6jeZ24v1mPG4I26urlQrlJ7jeCL7Z/fK0jOkaePfWsb5BGBYM7dX3NxzHJsc20+/LKj4OjVC2vhss3ojYxplPRESgu9gZpp9c7xsOY4LJ3J02XRm3azK+b0WKe9JOR7y/jtnOjvvZu+/ga/eIG314/6706oStpd/8L7RvRhJMeHcObSKeUv3EaasQZnmg7GdZkydlBzkuRw/EMcOj1pnvB9kXMHXk0rDvJno4Illzxo83G7JoMVXqFhGO8eN8JTrW+Jj3zW7FM54ufBjfn9Dvrs53qsj1OhuRXv747gOTI18/+Z4uplKQ9wwWbWX6e2+nnyU8fqELX2stjDrQABDq6blOJaa4+pqim6WVWvR/hsZ1GMfY3evZWjdwhxbPp2Zt6pzfrd5jvV7yK4X62IHcdB+DMqRz1JzHNdfxtPp9TKLGPsch+ETOFplKiece2aZPA3Bre0ADhfLRRxLglP7b/JwbnoPybZ3SO4VKv5HEPgxASGOf8xInCEICAKCgCDwzybwnxfHvm6tMDpeARcPbxqWzGkp8xe2GTRgv/pk1jhOzhZhKK/65Dfn6TzYgiLD1rNlShNUf0IcpzcdyZcPXN7jyeoth/hYvCMb3WyoohmTmqrCvzVXDkwga2BkxDUXGo5Zk8PmeLmIY/8mXM2ylFeejy6bOH51mFpdptFl0T6ch2RZuv9N287cHC9VFP3g+AlxvMtaj50qVmxZYIBalqWt2e4Q5ssEIzNu17Llhm3b7BHH2U4MZ8XgNrxo6sByi15k3ege6Ue2mZqxMEvEccZPk8K5d3wna9y3cDWyMs7b19G7bA7JRKUxnF5jhdmmV0y2XcyoTvUoLA9rjgtk2XgTtjzr9tPi+M3x2XQ234nNfj9G1MoufRIi72DV05Ly878TcSzPtPDmHF36TKah7QEmKG2n52J1jl6aRiXJY2a0Gohs5gHGsxb9pRK2nlxL3cLw8bEP443WUHmMDTOGtqFYodTdz+9us0B/s8IvFcfpnKUJUdw7vo1lHlt5kVgee5dVdKmR65rpbxvZnxLH9fA/sQKDGaewOniMAeVz3QUvl8b9Z8TxZ2z7dSKunyuOY1tkv35SEO5DxrPx07eb4/0v4vjT3W2Mnjyf9kt9md78q7AuWSD2Xfrzqe+3EcdfTwy82mtMD9vb2O+4ygC9r8KzJJH4LLJi4amqHL8+A3ncr+S+K22szjLPdS3FDw9m+edpuDr0pmDEaUaN3orhimUo7OyHd8wEVtqOQjulqf9mcaxqTIB91wzessTPbLedwsLzccx2dGRAkwpo5leG9BUSZax+KI7zNF7l1IISo1hvNxGn4Pbc8zJE45uI43cs6tmB992XsXpSj5+KOH5+cA69veI5snERlbVzCqWTctBhBEvOqzPdYSFda+mgpqpEUlwES4wbcq9ednG84HodPPYupfZXMxP399hgvCqKreeXU1U57xHHCZ+fsWCSCTc1u7NoliGNy2ql7Cfw/vFhzI0tqLPsV4jjcJbot+ZNK2dWm3dP3aQyyyH186HmAAcG2+/CZkB1YtI2xxt+zJ2+1bKI/h+JY6VR/OExKIu4+0ocx7/CZnAP7pYahq31JOqW10ZZPn/z4QD9Wiynzf8gjlPq1yOG/ZsdqFHk6/oNZ9eo5ngzAFe3xVRU/wvF8eN1VB+/l+mrNjC+edbVKRAdeC0l4ji/wamcI44LSzixwpoZp0tx4NhsKuQwPKf3X9vz8cxxdMjWf+UTyw91LX/Yf3db67HjR+8bWdqNJPoj1w94s3LjXt4VaomHqx21dXKM9+VHqSryIo4f77Rm8E4VLmxdQMmMzW5/9MKV9v95yXH85gQNupjTZPYeXEfXyZ4uIv02z+V9ZTnDHLYyq1e1r85J5O7GOYxxuIzD6Rv0KptXcazFyZUzsD5cjN1nbaj6Tf0m4WFamxPF57LLZkRmxHFu4rjqVE469cwSef0DcZz0Dg8zU5aF9eHCnvGUzOPKsjySF6f9hwkIcfwfrnzx6IKAICAI/EcI/OfFcdQtR7qbnGKovSuTutfIMQLskedgxuzSZJnbctpXzrr8OInnR10YMXMnIzacYkpj+Rd23iOOv25jwX9swnSCD/02bWNcTWWOLJyO9RYJXne8ycheIIvntscMhiw98evEcawv01r3JbC1JS6LTSmZZfl99jL+PnF8zdMAMx81vHYvpYF2LptdJb7Hy3wCKx8Xw3u/B42+WkKdWVYJ+2Z3ZmlQJ3a6z6SMWuaEQEzQHWaYTea0f7+MVBXZnzGZ8AcHGGSyAK2Je9gzOgc9/uU1NpambCtsht/SHqRr3vh3d5hqPJmrIYN/WhzHPNhEU/1FtLPazBLj5qhn+aB5e86OIUan6e/+fXGMNJQNo7pyRMuYDhpXOVt5LnuNqqNIIpftO+D+WZ+WCRfZWMCUC0s7pSy/9vUey5gzpdjtMp8KGdyTOLSwJ5ZX9f6UOE7u784R89TNF3N0aB/OYtJvHhWsXJmnXz/vQ65cHBsdZPZKb8Y3L5XRZz/tm8CPI44bEP5gF/omtpQdsZU1ZvXJtbnnWKI/I44T8TTvwGbJMA65mlE4Sx1HvTjHROPpBEgNfknEcXzgBUYaTiW2qR3bFvbIlkM98sE6+g9wp67lj8VxzJPNdO+/hMZWa1lo0Ab1LJWZEPYc20ljeVDPkQPWrVMnchIDmNF3PCVGmhLiZkNRu4vM6KAD0i84TRyOak9jolbOIdFkBwuG6KW1jVRxvOBaddz3rE6Z0Eg9olM2x/vTEcdfiWNJqB/TzI3xa+vOqYmZIZdRz89gMHEaAXpfp6owpuysnczsmJnKIE/jVU7tJzmBSxsWYOnmy7RtWxlWI7uVTfDbRO8RW+jv6IZJF3mu8rynqvjwcDfGRmtousiL2Z0r53D3MOwGtCeytytLx7XK+P+EsLtY9tMn9KtUFVanYcG6HQyqo535dzE5kg0W/diqNJTjy4xRVfxOjuMDWhw6Y0OZtDt9en6YiX08GXhwI0OrZv4dfX56DSaWK2j/SyKOpexb2JsljxuxY9MCKhTI0slkcdxZZ81It6fY7zrIgOpqaTmOPfjl4th/E7WHeWG0dBOTO1TI4Pf5sh3dxp7OMeLY4eAjBlXPXEnzdY7j79WvJPgCw7sYozHSFZcZndHgLxTH4RcY1noqOpOcWWLcIduKn2enXDGzXk5Fm9xyHCvwZP9SjOYdpb/rHqzalvhmBVJG/223jlMmehntWN5/DU2n8aLGj/vvdS9DTLcX+P77Rg496OPjnUwcu55Orpswafp1FG7aD9IjjgM7c/WwEZkx16mb4+VFHAdd98LIdCv6G/ZjVD976qof/qHMiziOC2Bh755cKzcO12VWVMqavD5j+H3M1O6DCW49Hdd5oylSINPyJsd+wGPOJFY/b8WpA1PQVc6jOG5QAr/9yzCcdyTn+g09z8gBs6g6aTVzhzRBMSItVcWvEseKcVxdMZmx7m9YuGsnQ+tlGdt+CFacIAjkTkCIY9E6BAFBQBAQBP7tBP7z4pjkaNZN7M5K/8osclvBQL3Ul3RZXBD3boRQpX0T8kX4Yj1Un8uaw9juNY/qad/6kQHnmGFhhX91W44s6Zsm+/IojqPfcSNYSoMquhkfVsGXVjLG5DKTj3jRt2JBAg7bMWDGNupPXM8qk7YUUoEPvkeZNs2Way8if504Jpl3uybR0fY+fa2X4jAmMxoy4tkd7oQo0bJdPfLz+8Rx2IvzWBqb4atryPbVVlRN+1aKCw9kz5VgRvVumbLZVuQVV5qPW0OdftNYaTMWHc1UkyX5+JxjB/xpbtQr5UPt9VV3JhitQnXYSrbM6UpBuT+QfmGjgxEb9/jxLn5EmjiO4/GFp5RpWT+FL3IW17cw3NyROjbnWNU7h0TOsSEst5qE2x/F2X7KnSby9bQyKYeXm7Jw/Xkk6qY/LY5JCsFzaHuWhdZmjvNKRjbVBVky7+9sx9RsM0GSePSX/EAcI+PDPjN6L7lPgfz1sNy5in46qSIi4e4yhkw9yqd4CX1WX8C6cepHYMAeK7o5v2WJ91oG6BUFWQIvjy5m6JydfNbp/r+J4/BHmA4yxld7HFt9jCkjr6LEL/i9+UDZspVQz5cWBhi0iwGd3WizzA2LHnoE/+HD1FnHGe2zmR45rPLPGIwD99K+y1LazFvNvJGNUU67XF7FMUnv2TRhGE6PlTBf7Mb49lVT82onJ/D6xi7u5utL/0a5bVn/Z8QxPDroyKSZmylh6MkGyxbIU6ZLY9/jYj+ZgwefEFfE7JeIY6RhHJw9imknwhmzYB3T+9ZGVVFGuP8Zpk92xT/yNY1G/VgckxzLqYW9mHxcE0vHlZi0r5BaDckR7LYZy6JbxXD1Xk6r0uk5pWUctOvPhnvg/6g0W++toZE8rFYm5dgqM3bfjebugwAcD1yle4V0qZfELZdejPdJZtH6XfSrmS5Kfo84Tg57wXSLiRwJ68LR3dOpXABkkgi8FxqxdNd98nd1zohYjA8PYJ5BV5619uCgpTz/b+qRt/Eq59eHxKCrTBxpgW++JixZa0+bSoVTxGLMiwtMMbLgTelhuLlNp3LKoJV3cZwc8551syew5mwylmtdGd2qLPKulhD+kuuBibSpV57lY2txRNOKw6tMSdk3Li6ITdMH43T2AzUMs0ccm+0IoWLnkaxfbEU5eWqE5Bhuuk5k3MYQTBa7Mrlr5uZ9Y12U2HpzHSmb48kk3NxgyxTHB8w+f5g+8mTvQHjgaSyGTEHReBveBmkTRR9vYjHSmOOvohm16VdEHMP7BweYbDab11Us2L3GmHIpgaEyAq9uZMoMZxT7eOMzrWlKHvvI3xVx/OYQHTvZoGe6hCWTuiKfu4x5cYaJhjO59VYN4ywRx+/O29PKeDNDlx7Grm/VDFH6tTiWy7p1cyay5rQEK891jG1aKiWiWhL+Gte55rheKojHKW/ay1dOJf+F4hgpe+f3YPaB/Mza4MHYhqmbVyYGnsJ68jzOv46h2YLzuWyOp0Jy+EPmjpzAsS8lmL1iLYMapu67kPD+IQf8i6NfO/oX9N8LWBqbfv99IyaU28Hx1KlUlnxpzvTz7bWMGH2csbvWMzTbRslZ+npyGPunT8H6UCLeV3fSKsMc510cy8coWwtj9j0txZLNbvROe+lMjo/k2p5LFB7Zm1q5fZ3kRRwj48vVRXQbdwC9cbNZbj0wdTxIlvD6jy2ElRlP/VLJBByay3DrC7SauRTH0S0y9p+4vWUW5svvMsprByYNtFAgr+K4NMmRT5g7wpBjX3SYt8qd/vWKp9Zv6D3sxxlzQaktK9c70KCECqRtjpdrqoqfjThWUkD6/jxjOxnyqlpPnJbb0aJc6t4isYGXOPmuNv2b55Cb/t/+JSie708TEOL4TyMUFxAEBAFBQBD4mxMQ4hiIensbF+cVnLr5mBhlbTQ1lImPSKLbqMVMn9QcNVkyr27sZanLRu48D0FRozCqKknExqhSq80AZs8ypFLB9LjTPIrjsCdYTZ3Jed8PFC6ohqKSlKREbVoPM2PmuE5oyNM1xAay1noWPjefkqBcAA2tYmgUrcTgVhrYOO/8heJY7ijj2b9iKh6H/uBttCrFtfKhkhhHomZ5BhvMwXBATfL9RnFMcjwPjmzAyWs3z96Go1JIC1XVfCTFJqPbbxI+Vn3TulISj3bMZ8HGKzz/KKGIVn6UkpKQqGhQt4UVtradUnI5y+LDOOrlhKvPWUITFCiopY0KSjToMYSKj4+z7Er9NHEczYEZfVl8KZr8amooo4SioiI6bQ1ZMXMwxXIMl5USeGkD1g5bCAiNoYC2NoUUFKjXeSCKN/ZzOPDnU1WkPNynm8ydspAzT96hUqQQ+RVVUCtYheHzJnDDehKlpv1IHAMfTzKkvSl+9Qy4vHEmhVLWR8ud6BMmt+nNieR+HLi2jNppgW1xYQ9YMXU2++4Eo1a8CPmU8lOoxgDG1n6Exa7/MVUFsdx0tWb6xivEqRRGq3Af1u4dySnHmXgce0zhQuooKiaTEKdK3c4jmWExgrIFFbi+yYa554uzf6N5jnl7M8fSMDaZD2f1lTA0CmtSp4UVCxf1RJrHiONUi/UQR2s7Tj4KIFJVk8L5FJFIklErXIoJ9p4MqJnLMmT+nDhOjg5m5xonvA5eITJZBY3CWuRTUKXV4KFoHdrE1vDev0Ycy58x4jFOU+dx+OEbpGrqFFAtgLpaKfrNtiLMaXSOOY6/zWEtz039lo2LF7Lzwj3CpZpoqiuQEBVP4fK1GWE2jSGtq2TIe/lt/Y47M8HSndhBHlxd1JHU9QMy/E+sxXTaMj6XncGRw8boZlmmnPTiEEMnOBDwRUpBraLoz/NhUiul3xJxjCyeR/vWYrN2J2/CpGgWK0I+VOjQsy93z2zmRfnMVBUySTQH3W1w9DyNtGhxqrUehYv1aLTyJ+ZxvMr5DSD88QHsbDdwM+g9ygXUUpaBS5KVKFGhNdMc5tJMJ33gybs4lt9JvqLCZdEKTj9+Riz5yJ+/AMpJiTQ3tGXBiHb4nXBjwbItPA5TplTRfCioFKTZCBuUjw/i8VepKmwv1mJ4/8IcP3QOiTJERcSBZgk66JsxdWxXiqRk8UktXzZxLBfrT48zZ44dlwMSKVGiKmMclzOyuip73Gxx332BcLQpKt/sULUU/Yd34sLqhdRZ+mvEsfxvyf1DHizxPszL9xHkU9dAWVlCokST+l0NsbUeSJG0OYvfJo6JT4nIdt7zhIh86mip5ke9UHXMpjXHfbgbrbPugRD5iLljpnD8bTgFtIqhO3IlO8bq8bU4zla/vs9T61c1H7KEONRLN8HY3pG+ldJSK/2l4hi+hMjboR2Hrz9DoqmDlnxZR/4SDB4+gqvb7FAdczhXcSx/zqTgC9jMWsW1Z0EkFVBDVVGRJJkKHay9md+1SO799+wWXpTLTFXxp/pvxHPmzJzJ0TtBaBWSv6MlI0koSItBJsw07E7hXHfQlRFy1R3j2esJjlGhSLHaTNvsSbdieRfHSsj49OAo853Wc/dZELL8mhRQVUFJkoBa6f6s2G5JpR+I460B73M8w2zjXaxap8rSa9sX47L5FE8+RKNdpBDKifEo6FRl8Rpv5OmppQnRnPR0YP3+i7z+kkQhTTUU47+QVKgKvcaaM2Vgs7TAh7yL42z1+zwYaX41VBSSkUgVKVqyKSa2s+laLW2j6N8gjuX3jw84yMw5Htx6/h4lrYKoJkuJV9Bk+OIdmDbNaZPsv/mXnCjeX05AiOO/vApEAQQBQUAQEAR+MwEhjtMAS6I/4f/4IS/fhyNRKIBWibLUq10DbfV0u5FM7KcgHvr68yEsiiQldYrrVqBOjUoUkue3zTjCubH3BpqNmlGzXNbIBRmvfa9x+4MmvTrUQVWawLtXT3kc8JqoaAmK+TUpV6EG1auWSYlOyjgSPvHw9gMCP0aQnE+bGvUaUk45hKNX/CjXpAuNdNVTovkCHl3jfrwuA5ukRQTKL5CcyOuHf3Avqig92lTLSKkAEoJu3+LWa026DKyTsbFIcmIMgf4PefIyhIQkRdQ1i6JbrTpVdIul5QmW8t73HreeKtJuYIMfyD25UwjnytUbhOs0o7de9iiOyOdnuPA8mYYtO6CbviGfTEpkiD/3HwfwOToRWT5NSpWrgF6VCtkZy5IJDfTlod9LIuOkqOYvhE6lKtSoXDbbUnok0QQ8fsCzt++JlRWgVIVa1NHT4dPtG9x9p02X/rVQJ5mokGfce/KSsKg4UMyPTqVq1K5WAY30MKOcOqFMQljgE+76BRKZqEDRMjVooFeSN7euExBVmo699VLy7sUG3+X4s2Q6Na9PofyZpiwpNow718+TWL4LrStlfqjEhb3l4QNfgsJiUC1YnJry+taScvv8FdRqtqJWqR991Hzh/slTfCpalw4NKmdsDiWTSXh0+RDPlWvSv4U8fUX6ISPm42vuPXjMhygJBYtXoF6DWii+v8uFAOjSvhGayopIPj3nyKVH1Gjdm+rFsm5MmMiLy4d5rVKJ5o3qZbbdxDAe3LzFq9BYlLVq0KF9FeKCAnjo/5ywyAQU86mho1uFmjUrI59zkSUnsWn+GB5WMWf56KY/HPbiPgfyxx+P+BQjRadKUxrXKYn09XXOBiTTrFkziqhlWVab9IXb509BpXY0qZi53VJSfATPHtzlWUgEySihWaQUlarXpGLx72x8hPx5j/JOrS5N6ldENctK+NhQPy5fDqV29+aUUssHMSEcPnsLrdodaVUhS70lRvHswX1ehHwkTkGNspXrUKtCEh4jDNmRNIz9h8ajI/+4jXzD9TOvqJZ+vXQqkmhu37rOa1ll+rSq8J1c35AU+xHfew94FRoFqgWpWqsB1cpEYNNEH4nBchZNaJsSlZp7/abeVBofxcunj3j59j3RScpoahWnas06lCmq/k0e2diwQG5evYNKre60qpDJMi7sFddu3CW2TGt61k6NMss8kgn1v83tp0HEKapTp3lHqhSV8ebmCfzjK9K8VU00sohmWcwrzp54QflWzahcIpc+IY3H9+51nipVY2CDUtnbVHICH57d597zEGKSVdGtVJvaFTS4e/MG4eo16da0bAbXxMj33L1zh+CIRLTL16Zl3Urkk4d65nW8yqU1J0a+45HvE958iATFfGiXqUxdvapfCSkpoU9vcMUvlCad+6Obl30k4yN4+vghL4I/kZCkTNHSFahZqxpFNfIhS4on+NkjHjx/Q6KCGqWr1qFe5WI8vX6YMO0WtKspX2GRJef0LmvyBdzlydtQpCoalKxUl/rVdFLaTFrLSCufAm16tsjcPDY5kXfPH3DH7w1JSlrUbdWCClr5kY97/o8e8CIoHAV1LarWaUI5tXBuXruJduP+1ElJPxTNw72n+FKuCU0a6ebevtPrN64UvbP9fUtdAfLlw0vuPwngc0QM0nwFKVOhKrWrlqFAyvKC1CMxNoTrx/2p0Kk5ZQtlyWefFMv929cJyF+LgfVSI2ZTO0IsT2/cwE+hIr1alM9StngCLlzhaZwu7btXT0kDJE2I5NnDe/gHhaGQvxDVajekapEoLh7zpXijZuiVk0dqph5xoX5c/8OfcIkSJeq2SxkvEt8/5NjtIOq37EI5rSwvBfL69X3Ei5BPJCQqUFCnDNX19CijlSXvsUzGi7tneaNSjQ510pOFyO8kIzLIl6t3/KnSdiBVcs2CEMPj/acIK9mAZs3Kpbw7RIe+4Pqtt1Tr1J5sqf+TIrl37iofFKvQtlMVUkshIy48mMcPHhH0OQ4lDW2q1W1K5YKx3LhxA4VKHWlRLpX3l4DLXAlRo1WT+mhmGVCTYj7y9LH8OSOQpfSPqtSvXZmC8vrLrf/eukm4mt6v6b/JiXwI9OfR81dEyt/RVDUoU746NaqVQz2HvXmzD2fxvH54kweBn5Dl06FZ55aUUEng1ZVrPAovkfF+kPGbiOfsvficag1bUlO3UEa7kEQGc//+Y4LDopEmq1CsdHmq1KhKyaxt9evxJa0+Xn6Jy3Hkqd6qNzVLpAU6SBMJffOMh34viIyToaZRhHK16lKtVKHMcT0pjuAAP3xfveVLjBTVgtqUq1qbamWKZElDIiHw2hFeymrQrFl1svz5JSnqBedPv6Zyu+ZUKJL59yClfp885mVQOEkKSmjplKdWrdoUky/DyeigkSnt5Z12Y/rX0s7896QoHl66TlDBmnRppJslHVYsT4+f522B6rRuVwl5C/vw/AZXQjXp30IPRYXMpOdx4W958vgJgaHRKKmqU7ycHvVqlkVN5D3Osd2If/w+ASGORQsRBAQBQUAQ+LcTEOL4317D4vkEgX8AgWTpZ+zMJ9Jg4mp615Jr0//WIQ25xdBx5rxvsYTT89umfPD+tuPNATp3XUqnRW5MG5jLxki/7ebiwn9/ArltVvj3L7kooSAgCAgCgoAg8P9NQIjj/2/i4n6CgCAgCAgC/98EhDj+/yYu7icICALfEEiOf8hW1z9obzCGMoVz207vnw8uJiKUqPh8lChROCMaXBrznqMei7Df4Yfx+qMY1PkV2ljKp1evSdAuRamC+UkJtJIlE/n+GT6OBqz302OZxwralc9LCOs/n7t4gp8hIMTxz9AS5woCgoAgIAj8twkIcfzfrn/x9IKAICAI/BcICHH8X6hl8YyCgCDwtyDw7PwWlq05gWKJUpQup41SbDivA1/y4NlnWhvZs2BcC+TpQP/8Ecf5ZZasuiehvK4OxbQ0kEZ/4NljX26/KoDZ4uUYdq9MgV9yrz9fWnGFvxMBIY7/TrUhyiIICAKCgCDw9yYgxPHfu35E6QQBQUAQEAT+PAEhjv88Q3EFQUAQEATyRCAp5hOXdnvhsmsvT199AY2S1G3TDXPj8TStWvSbfMF5umguJ0kH+ueaAAAgAElEQVQ+PmeHtwvbj1zj9ccY8mmXpWO/0Uw20ae8Zvpmnn/mDuK3/04CsZy21cf+VlPcd9lQPbd9Iv+dDy+eShAQBAQBQUAQ+CkCQhz/FC5xsiAgCAgCgsA/kIAQx//AShNFFgQEAUFAEBAEBAFBQBAQBAQBQUAQ+GsJCHH81/IXdxcEBAFBQBD4/QSEOP79jMUdBAFBQBAQBAQBQUAQEAQEAUFAEBAE/mUEhDj+l1WoeBxBQBAQBASBbwgIcSwahSAgCAgCgoAgIAgIAoKAICAICAKCgCDwkwSEOP5JYOJ0QUAQEAQEgX8cASGO/3FVJgosCAgCgoAgIAgIAoKAICAICAKCgCDwVxMQ4vivrgFxf0FAEBAEBIHfTUCI499NWFxfEBAEBAFBQBAQBAQBQUAQEAQEAUHgX0dAiON/XZWKBxIEBAFBQBD4ioAQx6JJCAKCgCAgCAgCgoAgIAgIAoKAICAICAI/SUCI458EJk4XBAQBQUAQ+McREOL4H1dlosCCgCAgCAgCgoAgIAgIAoKAICAICAJ/NQEhjv/qGhD3FwQEAUFAEPjdBIQ4/t2ExfUFAUFAEBAEBAFBQBAQBAQBQUAQEAT+dQSEOP7XVal4IEFAEBAEBIGvCAhxLJqEICAICAKCgCAgCAgCgoAgIAgIAoKAIPCTBIQ4/klg4nRBQBAQBASBfxwBIY6/U2Xhr+9w4IgfTceMRE/jr6rbWM5v9Sahei+6NiqHwl9VjH/rfZOieHTxDJcfBxBfsiUmg1ug9m99VvFcgoAgIAgIAoKAICAICAKCgCDwywgIcfzLUIoLCQKCgCAgCPxNCQhx/J2KCby6EZMpBzE5tp9+xf+qGvyMff+uRPVehcO4ligKc/zrKkIaweEl07HddRMVrVIUqjqA7euM0f51d8h+JVkSoU+vsGXbLm7d9eV9DKBZhkYtWjJ0xGAalSsiJgZ+F3txXUFAEBAEBAFBQBAQBAQBQeAXExDi+BcDFZcTBAQBQUAQ+NsREOJYiOO/XaPMVqD4zxzc4oKnpB+HTev90rJG+Z/EwHQa8YO2sdekDvl+m5SX8iXkOXvcFuJx/DkFS+pSsIBy6rPIZMR+SaLZ6JnMGd7s7zExEHqbuS57aaJvRZ86xX4pc3ExQUAQEAQEAUFAEBAEBAFB4N9CQIjjf0tNiucQBAQBQUAQyI2AEMdCHP+9e0e4P2Zmppytv4yn03+tOH5zfTMmU2zp4h6ARYPfhUHGl1fXcJg7j+NvS2FsNYE+bZpQWls1TRxLCQsJ5HNyISqXKfr3iDh+6EYlkyPMd9nE6IZCHP+uliGuKwgIAoKAICAICAKCgCDwzyYgxPE/u/5E6QUBQUAQEAR+TECIYyGOf9xK/sozfqM4Tk1FYkc3zwAsfq2TziAmS4zCx8GMRbvjWHxoC70rFEDpt0U2/6KKEuL4F4EUlxEEBAFBQBAQBAQBQUAQ+DcTEOL431y74tkEAUFAEBAE5ASEOAYkMZ+4e3ovazb64PsqHKWCujTrN4Y+lT6ydNEZJmbJcZwsieXJ1aNs3byZc3fekKiiQdU2/Rg/aijt6pQhf/B+evVypMmM1cwd0RTFTIVI4GVvTKa503nNRaY2LgAJYdw9c5DNPru4/OQdMiVN6nfRx3DMcJpWLZr22xxyHMukhAfe5/C+PRw4fpGAjzEo5demRqvujBk2gJb1KqOekgkhiUd7FzPOxh+7I84ont/A5n0nePQ2Gg2dqvQdacSIPu3QLaSSUsr0nM5GO9eQ/7wnHj7HCPwoQa/LWKwtxlOjQAh7vdax8dAFPkQnUb5pP8wtzelYPTM3ryTmM3fP7WfT5q3cehaOVFWLet2HYzi8H02rFEdZEWKfHqWfwSyazD6CvvI53Ly2ccvvA0pFK9F/rAWG+m0ooabA/ZWNGOMdT3xcPEmKBdBQldPsxNYHy6idS/9Njg/nya2LHNizhVO3AomMS0KzeCU69RuO/sCe1NQpALzCuW4/NkklJMQnoFhAg/yK0G32ZpYMqZvjlSNe32XHpi0cunaL4HdfUMivjV77IVhOHEaDcoVRyqU80e9vYTFkHJJRnmwybJ6HUUdGzMeXXDl7jL07D3D3zWckySro1mzDkOGD6dmxKUXSgpWDrq5m1PynrNrhTJ2i6hnXTvzgy7TJxhytu4KAOU1S/l1yw57qti9Zbz+FuAf72LjjHM/ffEJdrzWmk6cwsFUNZBEvWGQxiCMPEoiOk6KavwAqSgrUbD6PNe6D0L7jRKUZ91lpP52Y026s8rmAbr9hKB7djUbvhSybr0/htAwc8nvGfvRl7gRDwvuvx3tUrTw8uzhFEBAEBAFBQBAQBAQBQUAQ+OcQEOL4n1NXoqSCgCAgCAgC/xsBIY6BC55mzNkSRLdRY2hcoRAqSXGEPD3HoWMPeP62IAsuZG6O9/ToImZ43qNxF32aViuGQuIXXlzajufdgtgtW0K3mvnYYNqVjSqjOb1iAvnTd7OTSTm8zAj7O7U4ss2KorJwLrkswnb3M7oYjKNBuUKQGMHNQ9s59rYcKzcup0lReaV+K47DHu3DcuZiggu3Z2T/9pTRVkUSH4Xf6W14X05gkuNyxnWsgopCuji+Q6eRNSmgWpGmdcqjLEsk5P5JlnqcorXhMhZZ9UBLJV0cb6ZCu3pUqdaUWhWLIg0LYKuXN++qD2SAxkPeFepIm/q6JH95y4GNG7iV0Jotu+ypVTC1AZ71ssT5eAS9+g+gWkk1iAvj/glvjkQ2xc15OjVLqGWIY816falRsjiNmlRHXSERvzNbWbvfj/5Ou7HrV4XI5+e45/cWd3d3HlYwxG1geaAYDTrUQSun9i6J5uK2ZcxdfpraQ0bTrWF51PMpEfv+Ofu3beeFentWu9pQr1gcz87d5PaTc7it30H9yR70qwglqjSiVplCOfYk/xOr2eqnQSO9smioQEJEIPuWO/G+niEu9lOpUChndfz+sjM9Jt9ito8bg2r8OO1DXKg/roun4/mHJkZGA6mlWwglhSTe3j3Lht03qD1iEYsnt6GwIvy0OLY8S+dqehRv0YbmFYugHP+ZS9uXcTC0IR4bl9C4mAJ+D2/y4dFRjF1vM3SCJR0qF0RTuzp165VGVS6Op19gqF4VwnVr0a6yNkWr1kVhryHT/Rrg7WJP7RJyMZ96BF1xZeTca9hsXEuH8mkN5H8bp8SvBAFBQBAQBAQBQUAQEAQEgb8dASGO/3ZVIgokCAgCgoAg8IsJCHEceZKhTedTbe5KbEY0y0gjIEuWcMjJiNnrI7G/niaOv1zFoPkUiluvY/6ohuRPSzkgSw7Cvkd3Qrs64mzek4CTS5gwzReHW9600kgVislJ75jdrxtJQz1ZOrIx4Y8OMNp0Ae2XXMOyuRoKadeSvDpNt6HTKGK8CR+Deih9LY6T3uE5aRJOt7TZfHodTYsqZuTFlSVHsXVCU9ZJh7B9+RzKFlZIizjeTKlha9k6qxMF0/IkyGQJ3F3Sk7EXS+Hm5krrCpppEcd2RA3w5sKsNqmbxckS+WOzPZMct6HR1BYfr+EUT7lGEg932TDCZheTtjxkQmM1iDiGfmc3uq9Yw7hW5TPKFR/5kKl9DNGdvplZvapniOO4oiPw9rGmslrqw8uiHzCtzUie1hiPu5clZfIDP5Gq4su7u0wfO5yo/pvYYtwEpXRpj4yYe9toPmQhjU28WGPVGrne/JlUFTJZMjIUUEyvKGR82DOBlu4xuLq60rVa4Ry75kPPkfTfpsq2LctpppuzlM76w/v77DGbexPz4/sZXFYpo13IZPFcXzkag23vsPE6wrC6hX5eHI/YTf8F63Ea2ThjE77It2eZ3NeUcguOYNenSmpRcktVIRfHQzxpa7Kc9VN7opTGIvrlNob02M7QLe6Malwm43EOzazFpuSJeC40RSu9s/ziAUxcThAQBAQBQUAQEAQEAUFAEPirCAhx/FeRF/cVBAQBQUAQ+P8i8J8Xx0E7R9DbK4kVa71oV0kjC3cZ/sdd+T/2zjosiu0NwC8lKq1id3fHVezua3e3YGJgotjdoF67u7u762dduxUbEFR69/eQO4vE4gUV/fZ5/Edmzpzzfmdmdt/55ju2A4/Q+1iIOH6714EKQ4/QstdISmUIrRcQuseF9cO4nLI768d1I8D1LPY9exHYcQdLm2UMLjnheXEi9R3+ZcSC2VTNacb55ePoO/UuXaZ3JIOy5q3/azY7zeZ14WGsXNyM5BHEsc/zs9jZ2eHTcgfrWmf8Zp68OTaOmsMeMWv9TCpmMg0VxzsYsOUCLXMr6ggE7fl0FZX+Xk97F2c62GQOFalzaLTyKt3yhjWtDs4cbd1vJuUmX2BcleA06OCP2+UlVOk4hbYuF7EvZ8GLVY2pvzSArl27kjWZ5lgqf292LhnF58pzWd2nQrg4TtFtA6vb51GU83Bjc6cqOH8qh/PiOeQNSiuOhTh+dnQyzR0fMWfLDEqmUsYyyEq/xrlqRfZn7Iiz8xAyJo2dOA4arzrAF0/3D3x088Td0wOPyyvpttyViS7ONCuWPtJz9tbS9vy9ylBncbx6SEVW6HXh0MQ237b3ZBOla0+i2vAljGxTmLexLVUx4CYz/5lD/Xwpw9sOypwe1bUKb6puYHn34iH/H5047nCMEfOc6Vgha3gbgT5uzOpbm3NZR7PeoSZBkVe9P0qrGiMp7riYfg3yBP+ffISAEBACQkAICAEhIASEwO9EQMTx7xRNGYsQEAJCQAhERuCPF8c3ZxfD7lh+5i1aTkFr7VXLwmr+9gitcXx/VVNqj72BVerUJI2kMkGGSp1ZOKQNSdUfWDakDxOvleHwkT5kMvBgt21VVhh1Z+7kLqRO5M8RFwcGzjuCeZpIiy6QJX8fps5tjHUEcex5f3+wOC4w4QFDSmoqKIcF1/3xNjpVW02HvQv4O5dVqDi+w+QT61A435DN/U7TKc8oSji70LNmrvAax2HjDWvz7bn5tOgzjdbLHtFFUar28//WUr7tGNq4XAgWx/+bmodmyw1IniI5ib7tGrlajOef7mXDxXHp0SdwqqYc/2e29ynPjBcFcF60ggJBjjoW4vje1kHUXm/EsUWjyGihLfaDMqRPj8rPqAdVcHF2JpdV7MTxhzuHWLBkC3efv+HDJx/0Ehlirvbh8nuTaMXxi30jqT34HmM3u9Agl0a6R3U5mt89G1fzz2NR71rfbuJ3nX552mHUcw5jBlbgY2zFsdNjVrjMomwWs/C2/T69ZFz3Ctwvu4b1vf4K+f/oxPHAq8xxcaFOnmSa/qn9Ob18NP0Xf2XJkZkUTOzPnWXdaLtCn1lr5lM2XSK5+goBISAEhIAQEAJCQAgIgd+OgIjj3y6kMiAhIASEgBCIQEDE8ezi2B3Lx7xFKyioVYJWzZMTi+jZfx899odkHN9f3Yymc98we9MJKmbUlswRZ5br0clU7rGIweuu09H6BBWr2lN7wVEcKqcFlV+wOB50IA27dw0mbbTTUrvGsef9A9jZ2ZJz5G1GVQiq5aD9+XB9GS1a7KfPTmfq57AMFcd3mXRyLVWTR9j4zSbqVVtCA2cXOpfPGrM4Xv6ILvk0bUQUx9en5cX+ckWcnV3IHfFYikOHLY4X5+J422DqrFJzYMlYsllFZOPJrh4lmetVC2fnmeSwjIU49rlJn0pNuFuwPTNG9CRXOiuMgsR4UOkG2zPRiuNPLw7RvUYvUg7ZxOx2BcPLd0QV8vk9snMxx0yWDaj37Sbup2hVog/p+s5jbG8bPgSJY8c7zNowjUI6Lo73n8Wxw/Xg0hw1I5Tm+Hx/P226O5Bv2CnGl33D2AadOFd5PNsdKiDaWO47QkAICAEhIASEgBAQAr8jARHHv2NUZUxCQAgIASGgJPDHi+M3O7pTdaorjrP+oWnxNBqxp1ZxeH5/HKY/Z2RojWP3s1Oo2H0Trcevxr5eLgyjc8ce1+hZuzlf/55D12QH6LTUhw175lMkOFEzkJubp2LreIIu2zbRPleEsgpac1RbHPu/+x8OdnZcyGDPrkmNSaGVWBvA1YUd6HooLavnO5HH2ihUHK+hkctZhlZIrhifLw9X9KDh+kDmOs+lYjaL/yyO3+3vRfVxr3Gc60yjIqmjPNO+SxznHs9tx7+IfAm6kEO5XlxOB7uNNJn3D91KaZeOCPx4CbtKrflcbxrzxtTH0kB3cfzpsCN/OV1lnPNKGhcMy7RV8XabLWUmvY5WHAd6u7N0dAdmHk/MkHnTaFEsQ6TZ2GGwtk1uyoTLedm0wonMSZUIVbw/MokKA/bQe84mupdPy9srS+nUYisddq2keW5NBrD7g2P0te3DmYpLeDS8ZHAj/ufHkzs2GcfddjJi9nI6llLEMUiURyGO8XvNkt4dWaJuzaL2evQasAq7NXtokk2KVMgtRwgIASEgBISAEBACQuD3JCDi+PeMq4xKCAgBISAENAT+eHHMpwv0qN+R+3k6s3hqf7Ka6YM6kBdnlzHcaSWXXyRnwonQxfG8nzO5bS12qGowfsooKmUPXexMFcC92+cJtChA3oxhC6D5c9elFX32GZBF3xOvunNZ0TUbRqHsfZ6fonfnAdyzrMnkKfaUymIZUuvXz5M7x48SWLoB+YMrCmiLY33VV84vH0GbqWdoMmgKQ9qUx9JYL3gRu4eHFtFvzGJytp/B2I4VMTEMDBfHSYrUYeKYUdhktUBPHcCLs2voYT8Ok2rjcRnZlBTGev9ZHPPlPvZNm3I9bSucpzqQO7QKhcr/K5ev3yJz9oKktEwcu1IVXk8YZWfHeteaHNzXh0xhACM5i/0/PWXWwJ5sepKJkbPGUSdfiuBF4AK83rBpxjBGb3RnwpaVNMptFizQdV0cz/v0ZAr33ovt+AX0qpUHAwL5eHsffe2Hcu5T1mjFMahwu3uE4bZDOB2QiSatOtOpVQ0ymIcKVX9vHl0/y0uDzJQvkg3Xy5uxs5+Kf8mezBnRlmxBhhs1H+4dY8yQYVy1bsfqGT3IbKqPl+slHNp34H7x0awe1ZTUQUnWqg+sdurL9I0X8Wyz5vvE8aP12NSdR22neTg0Lax5QBKdOEbFh2NTqDHoCDXK5+C8b2l2zG1L0OkU9FH7uLF7uTOXrBrg2LyA1DyWu5AQEAJCQAgIASEgBIRAgicg4jjBh1AGIASEgBAQAjEQEHEM3D8wlz7DFvDY04jMudNi4PmBN1+z0tO+AlunH0RZ89frxTEGdBrA6eefMcmYHevEKj48dcU3TS5GTF9A0wKKGg2fDtCyTC8uJ6rCugsLKB7hnf33Z51pbLeQ936QLn1qEhmocX/7hq+q0iw8/g9/BTvoCOI4yHiq3Djk1I2BW/8lMHFKMqZOylcPd9w8vpKp1jCWjW9OimDBGhAqju/R0b4QWxZswjhlCvy8vXj7xoNEeZqyctEo8ocmq0as6Rw2d8JrHMdQqiJo+8enVzBgyAzuvP9Kssw5sDRW8fbBc9RF67Ji+mgKBPX17h4adB6KTqUq8Obs3AF0dT6McYospDErw+R9o1CUWtaa4p4PjzGo+3BOv/HE0jolFmaJ+ez6BA+DHPRasp5uBTRpvLqKY1SPmdywGSvu+ZI6azoMAwNwJxcLB6an6YjzMYjj0O69Oc0guwEcuOeFr68fASo1oIe+gQFGiVLRbMhUHFuXQh9vbm2cTrsJG/DFmFRpUpLIwI83T96QqEAL1q8YQdawKhwBXuyeM5LRS/bjq29Ouiwp+fL2FZnLd4THGzhbdOb3iWPeMr1xVf55kJTMGZKTp1BPHCfUI1m04jhoXj5idPGarPJKTZ8la+lbPkN4bL66XmeoXTP23avGmvPzKGEu12YhIASEgBAQAkJACAgBIZCwCYg4Ttjxk94LASEgBIRAzAREHAcxUvny8tZ59h09g6uXmuSZClG3YV3M3l9g45ab2PToQsHw9cTUfHn3kOMHD3Lt0QcCjUywzpSTCuXKkzuDJQZa5SsCOLp6PGf1KzKkVYVIsyx9391l3+6D3H7ljko/CelyF6JChUpkSxFmmb9wYJELvgUaU++vrIpSE2oeXz3MybNXeObuR1KrNBQpU5lyRbJhHL4wnUYcTz62lMyPj7L7xGU8VcZkKFCeRrVKYa7o8MfHF9iw5SZltcYLXk9Os2zzEUq0GUXpNJpJ5fvyMrNX7ad4swFUzpYk5A/qQDxeXOfAvmM8ePOZQGML0ufIS6WyZcicyjQ4q9rv7W0Wrd1Fllp9qJ1bWY/BlxubZ3PMIy1NW7YhrUnosXzecWL7Js7cc8MwZXE696xFNCWU4fNrTh07zPk7z/nqDdbZC1C+YkXyp9O2lSHj3U/elqOoqF3Z4pszx8ftKUf27eHqow8kSZmTarVqUlD/CmM2PqZ+s2YUyWAZ49kW6PuZe9dOcf7SDV64+QBGJE+dlpwFS/FXkZyYJ9YU4vB6doWDR05x3/UTAUYW5C36FxVtipE8aYSUaz93rh49xKnrd/DEktyla1GrsBn7t6zndrpGjKqeKbhfgU8PMG7fR9o0a0S25Jr6zwHeHhzYMJt3WdvTsXzm8DF4vrjG9m2HeOruT46/mtCwRi4SvziM045XNGvWjDwpQ+MdYdTHJ5Sl/6WSrF44jnwpNbFV+37i9J4t/GtWgS7VskVbciRGkLKBEBACQkAICAEhIASEgBD4BQiIOP4FgiBdEAJCQAgIgXglIOI4XvH+7MYV4vjkGqpEa1t/dl/l+AmeQMBjxldrwvNqo5g6uD7m0RYBT/CjlQEIASEgBISAEBACQkAI/OEERBz/4RNAhi8EhIAQ+AMIiDj+rYMs4vi3Du+vNDiVPy92j6X6mDMMW7iRtsXkKcWvFB7pixAQAkJACAgBISAEhEDcExBxHPdMpUUhIASEgBD4tQiIOP614hHHvRFxHMdApblvCLhzcf0h7ns9YfeqfZjWGcFk+6okj2YRQ4EoBISAEBACQkAICAEhIAR+BwIijn+HKMoYhIAQEAJCIDoCIo5/6/kh4vi3Du8vMbhHTCpSj3WJM/F3t0H0a1mJZIm1Cn3/Er2UTggBISAEhIAQEAJCQAgIgbgmIOI4rolKe0JACAgBIfCrERBx/KtFRPojBISAEBACQkAICAEhIASEgBAQAr88ARHHv3yIpINCQAgIASHwHwmIOP6PAGV3ISAEhIAQEAJCQAgIASEgBISAEPjzCIg4/vNiLiMWAkJACPxpBEQc/2kRl/EKASEgBISAEBACQkAICAEhIASEwH8mIOL4PyOUBoSAEBACQuAXJyDi+BcPkHRPCAgBISAEhIAQEAJCQAgIASEgBH49AiKOf72YSI+EgBAQAkIgbgmIOI5bntKaEBACQkAICAEhIASEgBAQAkJACPwBBEQc/wFBliEKASEgBP5wAiKO//AJIMMXAkJACAgBISAEhIAQEAJCQAgIgdgTEHEce2ayhxAQAkJACCQsAiKOE1a8pLdCQAgIASEgBISAEBACQkAICAEh8AsQEHH8CwRBuiAEhIAQEALxSkDEcbzilcaFgBAQAkJACAgBISAEhIAQEAJC4HckIOL4d4yqjEkICAEhIASUBEQcy3wQAkJACAgBISAEhIAQEAJCQAgIASEQSwIijmMJTDYXAkJACAiBBEdAxHGCC5l0WAgIASEgBISAEBACQkAICAEhIAR+NgERxz87AnJ8ISAEhIAQiG8CIo7jm7C0LwSEgBAQAkJACAgBISAEhIAQEAK/HQERx79dSGVAQkAICAEhEIGAiGOZEkJACAgBISAEhIAQEAJCQAgIASEgBGJJQMRxLIHJ5kJACAgBIZDgCIg4TnAhkw4LASEgBISAEBACQkAICAEhIASEwM8mIOL4Z0dAji8EhIAQEALxTUDEcXwTlvaFgBAQAkJACAgBISAEhIAQEAJC4LcjIOL4twupDEgICAEhIAQiEBBxLFNCCAgBISAEhIAQEAJCQAgIASEgBIRALAmIOI4lMNlcCAgBISAEEhwBEccJLmTSYSEgBISAEBACQkAICAEhIASEgBD42QREHP/sCMjxhYAQEAJCIL4JiDiOb8LSvhAQAkJACAgBISAEhIAQEAJCQAj8dgREHP92IZUBCQEhIASEQAQCIo5lSggBISAEhIAQEAJCQAgIASEgBISAEIglARHHsQQmmwsBISAEhECCIyDiOMGFTDosBISAEBACQkAICAEhIASEgBAQAj+bgIjjnx0BOb4QEAJCQAjENwERx/FNWNoXAkJACAgBISAEhIAQEAJCQAgIgd+OgIjj3y6kMiAhIASEgBCIQEDEsUwJISAEhIAQEAJCQAgIASEgBISAEBACsSQg4jiWwGRzISAEhIAQSHAERBwnuJBJh4WAEBACQkAICAEhIASEgBAQAkLgZxMQcfyzIyDHFwJCQAgIgfgmIOI4vglL+0JACAgBISAEhIAQEAJCQAgIASHw2xEQcfzbhVQGJASEgBAQAhEIiDiWKSEEhIAQEAJCQAgIASEgBISAEBACQiCWBEQcxxKYbC4EhIAQEAIJjoCI4wQXMumwEBACQkAICAEhIASEgBAQAkJACPxsAiKOf3YE5PhCQAgIASEQ3wREHMc3YWlfCAgBISAEhIAQEAJCQAgIASEgBH47AiKOf7uQyoCEgBAQAkIgAgERxzIlhIAQEAJCQAgIASEgBISAEBACQkAIxJKAiONYApPNhYAQEAJCIMEREHGc4EImHRYCQkAICAEhIASEgBAQAkJACAiBn01AxPHPjoAcXwgIASEgBOKbgIjj+CYs7QsBISAEhIAQEAJCQAgIASEgBITAb0dAxPFvF1IZkBAQAkJACEQgIOJYpoQQEAJCQAgIASEgBISAEBACQkAICIFYEhBxHEtgsrkQEAJCQAgkOAIijhNcyKTDQkAICAEhIASEgBAQAkJACAgBIfCzCYg4/tkRkOMLASEgBIRAfBMQcRzfhKV9IaHoyH4AACAASURBVCAEhIAQEAJCQAgIASEgBISAEPjtCIg4/u1CKgMSAkJACAiBCAREHMuUEAJCQAgIASEgBISAEBACQkAICAEhEEsCIo5jCUw2FwJCQAgIgQRHQMRxgguZdFgICAEhIASEgBAQAkJACAgBISAEfjYBEcc/OwJyfCEgBISAEIhvAiKO45uwtC8EhIAQEAJCQAgIASEgBISAEBACvx0BEce/XUhlQEJACAgBIRCBgIhjmRJCQAgIASEgBISAEBACQkAICAEhIARiSUDEcSyByeZCQAgIASGQ4AiIOE5wIZMOCwEhIASEgBAQAkJACAgBISAEhMDPJiDi+GdHQI4vBISAEBAC8U1AxHF8E5b2fz8CqgDc3T7yxcc/fGx6enpYpEiDqbF+7Mcb1+3Fvge/9h5qFX4+X/D6/BU/P38C1aBvaIypuTlmSY3Ri6T3Kn9fPn/24qu3HwEqFXr6BhgnNcPSwhTDyHb4tQmE9E4diLfXJz59/kqgXiJMLSwxT5oo0vEnhOH8in1U+Xvj7u6Bj78KQ2NTrKwsSGSg6GmgD2/euREQqAr/TwMjY5IlT4Gx1sRS8/WTG5+++KDSM8Lc0hLTJAk8VjL//vuUVQXw9ctnvnz9iq+/CvT0MTJOgpmFJUmNEuqF6b9j+a1akPv5bxVOGYwQ0IWAiGNdKMk2QkAICAEhkJAJiDhOyNGTvv8cAp5PGNyvJ1tOPNCIYwMjhq25RKcSZrHvU1y3F/se/LJ7+Hu/49TO7Zw4f54LV27y8q0b3gFgbJmOIk178Y99E0wSKWS9/2fuXDjCvmPnuHz5Mv/ef4mXnz8Gic3ImLs4Q+cupkraX3a4UXdM7c+zi7uZN28phy//i7dRKgpWqEaPPv2plMNS5HEchDTA8yXbVjqzdP1uHr71J1nmgtRv3pPu7SqRIlHoAV6doELjPrx8/zn8iFY5SjF7wVJsMicO/T8VrudXM3H2ao5fe4KvsTVlaramf//2FEptGgc9/QlNyPz7j9ADef/wKvv2HubS1Utcv3UPV3cf1AaJSJEhJ2Xs5zOzTkK8MP1HLL/j7nI//x2jKmMSAtESEHEsE0QICAEhIAR+dwIijmOKsM8L1o7qz6obX4K3TJaqPbOWt8A6pv1C//7p6RW2b9vOmfOXeeEJJE1JzvyFqNOgCRUKZsRYmc2mY5ux2ez95eX0m7gBt6+avVLlLMowp/HktIxNS7JtOIG4/mEY1+39LqHye4azbVcWn3uGp0/At6Mq05kr/wzGMolh+N8ub3Bi6PTNPP6omPCKPQdse4RtwYQHKNDzBVOG9GDJgbuoFd3/q8FE5kxuRnINggQ0OC82OTRj6Q1ll9PTaeZUmuaO5uL04jC1uk3XHmf2cswY0Z88qZJ85/jVPDq2BNv+U3joFRjeRqJkWRixaCOtCycL+T9dxLHPHUaVa8RqNz9NXwwSU2voUuZ1LPWd/fu5uwV6vmTKkO6/2fz7cUzf393HiAFOHL/3gQC18gwO6YNRjy3cHVRYpw59OjWDFhMORdjWgobjl9GtaAzz39+LDfOdWL7vttb+PV32UT+LToeXjWIiEIf3c4/jk2g5+UT0Rwx+2yk1OQsWo6xNPUqXyIhZgrwfxARW/i4Efl0CIo5/3dhIz4SAEBACQiBuCIg4joxj0Cu5Hh/499IBnKfM5cQTt/CtrNMPYOsJW6LNDVIH8sn1JqumOjJ/1218Io2VEZkqdmL6qC7kz5CM+HpL1fXENBr1nc97L00n0hUsi/OiFRRIEaFjahX+3l/46PaBNy8fcH7vDo5Sm2Vj6mASN/Pt92glDn8YBgOJ6/Z+A8rqAHd2OnXCfq2WVdQemZY4VvP1zlIaNprAQ4Wvi4jiVxPHgf4+eHm48eHta+5ePsLuo6dpPXEn5dJp9zzA7TEj+3di4+kXWn8oUHEQzi49SGecEIPuwcJWxZhyQdn3LAzevJ7uRSJenBTbPNpKtuqDtAecrxab5k+maLoIVyp1IH5fPvPB7QOuz25zevt2nmTpwORe5QnLDw5pSM2t7bPpNWguLzRVKNAzS4ntnK3Yl08Tspku4tjzPN2KtOZIhJAUs1vMRvtKv1Sg/uz592NCofZ+xOjmtVl9O5KHX6FdiI04dtvrQInem7/tfKoGrNs5kZLh6fGRjM/3E/PHdGPa+stafxy15xHtcscPD3WgP1883fnw0Z2nt86xY8MlbGY50yRV/Bzvp7cah/fzjzv7UrL/7lgMSY/EaQtiO3gkzSsXIIWJGORYwJNNhcB3ExBx/N3oZEchIASEgBBIIAREHCsDpQrg9eP/cfTQMa6eP8XRC7fx1JSxDd5SF3Hs/vg0k4YMY8uVV1rZgZHNCfOslRk9fSx1C6YmPpKPdRfHat7cPM6qJRs4ceMSD555EPQzN03jORyYIuJYK3Zx+MMwuN24bi+BXHyi66bHnZ207zGcWy8VmcP6RmTKa0OlsvlIGvCJa36ZcXFoi3liQ1C9ZXWzyoy6pv2YxihVfmrVKEOmpHq4PjpLLtvtdP5FMo4D3J+yZvVyjh0/w//uPMXLV4WpdXpmbzlBxQjiWO3rzsaZAxm19Dj+moRYavZayuS+FTD9jtLaP3+axLc49ufJiT2s3LiLMzeu8NTViyB0pWyXsXRARHEMbnf2Ym87nFPPg14NCfmYpC7FtNWLqZ4lach/6CKOVR/Y0asFAw88IdxBJ05N58mLGFY378/HHtoDmX8/IhQqnm7qTvUhR4PnXvgnUXLKVK1Nwazm+L97zPHUXTjYV7eM4yjFMVChwxQmD2qEdeIo6iX/BHF8cdMoVuy8wcVrN3HzDsq2zsfksztFHOsw/WIvjsMaNadc6wGMGdSKjGYJ8uagAx3ZRAj8OgREHP86sZCeCAEhIASEQPwQEHEcyvXL3Z10sJ/Oyw9eeHh44adY/EiJPmZx7I5zp5rMPfWBoLVvYvzo6ZO5WgdWThpEOouwQpox7qXzBrERxze3zMRusDOvFK2LOI4EdVyL3rhuT+fZ8atuGMjtHTPpOWw+rxQeOEWGGsxYPpmSGUzQVwfwxScQU5Mk6Ac5kjfHqVexG/8qraplXhymTaVt2RwErVno5+NJgJEVpnF/mn0XSJ+nZ+jUoy8XHriH7x+VOA7KiPXzes7+2ZOYtPEgnxLnon7PoQxoXpoUSRNqVll8i2NvTkxzpM/8rWgqEkctjlH54XplFyPHTOT0fW8ylKiPw4jBVMxphVGYe9FFHAP+n9+xYeZAZq0/z2fTbHTpO4xOjcqQLHF8PB78rumHzL/v4xa7vT6wrl19Rpx5q9jNlOrdnZhoVxuzJIao/X3w8DMkhZluF6boxLGhVX5Gzp1Dm9KZIu/mTxDHy3tlY+w+ZXdEHOs6h75fHIN+krR0GeOCfaMCGOl6QNlOCAiB7yIg4vi7sMlOQkAICAEhkIAIiDgODZbXpaWUaD0B/8Bv6w/qLo4DeL1tGBUHbgnO1g35GGGdzQb7iWOomTURd44sZfD4Rbz0VBzHMAM9FyxlYKWscT51RBzHOdK4zxAWcRwhSAFcXjmFPk5LUOqWrM1c2DqxBpEuP/hkN3lq2eOnEMcpi9Zi0dzp5E/9a9ZxiJ24i4d5/NOb/MXEsS48dBTHujT1s7eR+fcjIuCKS4VGTH/5XnMwyxwMnbWAzuUyf9eiltGJ46CDJC/XlT0LhmCtXYsl5PgijuM/6HF4P49MHOduPoKNQ5uFjsMH11sXWbt6AVuP3eGzrzKvXY/8jfqxfKwdVlFloMc/DTmCEPgjCIg4/iPCLIMUAkJACPzRBEQch4b/G3Gsp4dl6jT4ubny1VczR6LNOP50m0FNWrL1cchCekEfI+u8jJzhQusyGUL+Q+3N/1YPoPPoA3gopp5VnbGcnNOK0Bei42xSijiOM5SahuLwh2Fwo3HdXjwM+cc2Gbk4ztbahe1jakR+jkQijlMXq8M/c6eRL5VumXw/dozEMuPzR/fuRxxPxPGPoBzVMUQc/wj6kYhjqxyMnL2A9jbxI47BnNK9/2F+3xKYRaxYIeI4/oMeh/fzyMRxvrYT2Tk6TByHDMf/0yPm2nfF+fgzrfEl+qsNR+YPJ635r3kPjP9gyBGEwI8hIOL4x3CWowgBISAEhMDPIyDiOJS9ljg2yU77EWOobXmd4cMm81DzJnm0NY7fnXWmVrfZeHhrsj5y2XTE2Xk4WRS/4Hw97zCwUV32PlEE3rAqa68upFQcr0IXkzj+9PAogwcP4vIzCPTz4ctXH01dTkA/kQnmSUNfdLRKj93ERXQqkfL7Zqz/e67t2cPq7Zs4d+cdvip9rNPkpmyTBrSrXZeMKSJ5odLXlaWDB+N8+o7mmMamtJiwjkEV06Ly+8rZbQtYsXE3V59+wtjKmhLV2tGnWyuyWUXfTa93j7l45jiHDxzk+t0nvPUKwMDIhFx/VaBW47Y0tcmpeUVd2VQMPwxVvm4cXv8P67bs5sYrb4wtk1O0bDM6d2tJkYiLd/0Hcez96gab1q9h/6ET3HvvD0lSkD1/URq37kitUjmJ9s1ntR+ut8+we+tOdp+7xZt3bgTqG2KdJi15i5enauW6lC2eFfP/8Gq9/1c3Lu1bx9Jd+7l10xV/DEmWPQuVq3eiVaOyZLLSfkzi/u8u+jmM5pYrBPp688XbV2suGhibYJYkdI6YZ8DOaSC+TsNZ7PEZVP54eGoe2ARh1TdMhIlJUgxC5UnBTrNYZlfu20mh8uPuuW2s3rCT4+fvE3T6mqVJQ3GbVrRsU50i6ZOFlMOI4aPy8+bG2Z1sWbuP/92/iWvogpSWmQtTumJ1OrZuSjaTN5r5rArg85cvBCjectDT18fE1BzD4NIIJlTuMBIn22okVbmxZcJwpu68iLLsepUxW5lSJxMBT9bRpMk0tJbOS1yTNafGkzuSEpcfHx5gaM9hXNGs+wkUYO7B5ZRJrj3QwC/POLhuHVv3HeDqU08wSkrmTIWp2r4ZzcqXIbnp95ZfiB9x/O7SUroOdealOwT4fOWLj59WrXnDxKaYBtXFDvpkKs7UKVOonN0C5fwLI2CZqj5zN44ir2no/+iUcezFll4VmXBOyTE3I5ZNo2HB0EX2tK4nLziyczs7ju7n/K23BAaqMTRPQ7b0eahQrzqVK5chR4pIbgwqf948vMHp4wfZf+4st2+4ErQuZKIUWSlqU412LRtTIkdytMKvvJ7G4fyL6tQI9PnE5cMb2bTzDNdu38QjuPSMKXmK58emeiua1y1NsqA6MpF9fJ7j0nsgS64+0vzVNAUdJ6ygl01qAn08ObllIas27eH6Cy8SJ09Fyeod6NOlGVksYzpbdfx74GeuHtzM+r0nuHTuJp5qNRibkzt7HkrVaUbTWqVJY/7tGw0PVjenxcyHgApfz894q5QrLhqQxMQE45CTHHI35eCaIUQ47aLsYEwZx8HXPmNzHFcdpW2xCDfB2IrjQG9c71/j1LGTHD9ymluvXvPVXw+LZBkoUr42LTu2onj6b+fmjc3D6Thxf/AYfL944K21VoQBSS3MSBR6TTW17Mq6Iz1IyyPGFWvGNuXIM1Vm5WIn8iXTvld8vraGqt1n4a8oKZbNph5Tx48mU9grKe4n6V61P1rLABZpwq4ZA0ibxI9LO5Yya/Ea7npY0nzQRAY2Kqq4zqv59Oo2Z4+f5PDeE9x69pAP3mCUKBmFbCrTsG17ahaKYonknyCOg0oZ3V3TmjqOWiuNQolWnFg4kvRRlEFzf3iOtWvXcezEGZ4EZTKYpiZ/kVI0a9uBKoUyEnaZjHQyqnx5dvUwW7fv49C5W7zz8EJtYEy6DGnJXbIqNavUonShDCQJr/MToZVAP17ePMvWzas4fv0+z1xD1jMIuV+Wp3XD5uRJH1nafNBWH9nQyZYp14POsdCPSUo6jpiNbfWcWtc8//d3cRxiz8H/ad5fMjA0Ytym81TPGLqv92NmdbNn1b+KO6ji++77G3uYOsWZ4/fekq1sb2ZM6kCaiKe92p83d8+zd8t2dpy7xes3HwhEj6TJrclRtDxNm7SjSrF04fM+IlOvp1dYu3olu49cw9XzC0ZmFuQoVpUWLVtTtWim4HJbUX4CfHl+/TSbN6/i5I1HvHgTwtIqQ2FKFi8ZfB+xyZcF04Ra1UrHy/XP3EzE8c+kL8cWAkJACAiBH0FAxHHY98b7B3BYcZ0y5StT2aYAKU2NeXpmOT36jkVRgjQacezN+QXD6DJjZ7B4CvuU67II56GVUf60Uvl9Zp7D38ze+VQrxv033aVX0bitRheTOPa4tx87OzvOKyV2VDMvWUYGzllPz9KxWw5d5fuB01uXMWneSu6FfqGNeAgDk9TU6TSQgV3qk04ponxe4mJnx/TjtzS7GJvRbuZmuqS8zdRhw9l13/ubHptY56TP+Bl0qJQbQy3rF8CTA2sYPnM2lx980l6wKEIrKXLUYciY/tQtlhmjMPsYtE0UPwyHLj9Kma+7GG4/hevaDjO4ZSMTaxrYOTKgXXWskyi+wcfmh6Y6kA+Pr7BuwQwWbL2E9lJwYQMwIGWeSgwc6UDtEllJovzBofbjxdWDzJ8zl+1nH+IbVR1u80wMmLaQHlVyaIsnHa5KPp9cOb93GZOnrOS+p6Zoi3JXA5MMNO47DLsmlUhvETLn3W5uoUuvwVx/qcNBgvs3Ep/B/XH2CDW0MexWxHYRmwdUDt8q0O8zt05uZvr4OZx5/inSvfUTWWDTpAcOvduRJ2VkP2LVfH7/lPP71zB9xqooxxvceLmxXFtQntUR53OU/TahRveJTB1QBxPVR9aO6MuYzee0xHHNaYdxbpgFVcBrRjepypqbyhlhid2GU9gX//Y9hn93jKaj/So+KI6dvPF8jk+pHp7R/fndfQ6smsu4JXvxVLx1odlFj8RpCtF94BDa1i6BVayT2uJHHL89N58WfabxXEuKRwE5y184OztTM5dlpPPPKk0Tlu2bTIEwGaWTOPZkXccijDipPGY+xm+aT4uimlUPfT4+ZNdyZyYv3Yu7T+TnSVALETMM1QE+HF/pyLgFe3j6MfIrQPCRDZNQvEk/hvVoRv4M5iGLr0Z2PY2D+afdhBrP1/c4vm0FsxZs5Fkk18Lw7Y3T07Bbb7q2rEGuVBGK0Hg/ZUanHjhffKBp3syaHjPW0sL8GpOGO7L/4bfjN0+bn/7jp9G2XA70dHjgE9nwv7x/wNHNy5m4cBNvvbSWtdPePElG6nftQZemNcmTxiJcPN5dUps6E+7pcCELCnBrzu8cg7VuW/OtOE5LnUZFub57Ly/9wi7oeuSw6casWX3JnUxhuHQVx37v2T9vLDPWHuaRe6Qnf3Bv9QyTUKZxXxz6tCZfas115urafjQduUunEZlZ9mb3lX6k5z7DstVig3KvLDXYtn4qBSM8OImstFiOCo1xmTWFrOahDXw8QuuS3TivbC9IpM7pwbkFgxm74jwhU9OKJsNnM7GjDfqqL1zdsYiJM5Zw9bViYdZIRpK+VCsch9tRIU/q0Ad9oRvF5n4eAyFdM46DxPHj7b2pNkCrmDRJyrTjkPMw0pgrvleqfHG9c44Vcyaz6vB9Io+uIemK1WfYiL5UKpAeY+V5pPbl3qmtzJ3pwoGbrqiiqu6WuhizF86hbv7UWqP0//yeW+cOsHDWNI7c9dJ6OBwRR+4anRnQvS0VC2WI8D3kPSubtsfpquIcM0lNz4mL6V8nj9ZC035vbzOwdzf2XHkT3ry+oREz99+lbpbQ//r6gImturP4piJjO+j77oxFlHm1jG7D14ffK3OUtGPBUnsyJwnZN2jh2n8vnmSpy0x2X35BQBTfqUxSZ2Piku3Uya19P3575zjL5s1gyYHbkbPUMyBD0Xo4OPSjRrEIHPw/c//8AVxmz2DPtTdRstQzMGLYmkt0KhFpoS+dzlPZKHoCIo5lhggBISAEhMDvTkDEcTQRjpU49ndjo6M9jhtPaYmdRtMOMLlhdu0vvQHerJ/ck1FLTylqIUP5yUdY1iRznM65ny6O/d+xZbw90zdf4K13DKsFGlpQtFpvpk7rSOYwRxepODahRucu+B1cyrGHUUlDPcyzVGP+2ln8lVKZGuLBVjs7Bu3X+jkZBXN9rDJUYPziGdTIHvZrNCpxbEDDth25t2sttz9G/YNTL2lKag+Yw8wOJTQ/bmLxQ/Pzk8OM6OfE/tuu+EdfjhsDi1z0GDGZng0LkCT4h58K13Mr6TVgPNffxhCL7xTHAV8/sn6aPdPWn8NLq95iZIiNKNdmAGPtO5HBwuAHi+MALq0cgcO8XTyLTr4Fd9uQDKXqMmnyJP7KoP1gx/vDDWYOHcKaU/fxiSkg8SiOUQeyc3pnhs4/pfUwIWurxWwbW4mwhNmQKASweVh5HDYoK0inp/+O/fTKH/JrWOX9mJn9erHi+H2+BMQw0RKlomE3J4b2qkbyWD33+oPFsf8LltnbMnP/v3yJ4VSMKI4DvD2Y0q0YS87qdqvIXbUD08YNJo+18Q8Rx76u5xg7aBTbLj/GJ6a5Eywfk5KjVBPGTh9BcWtF9npk4tg0OX+3a877Pcs5+yyq66weFtnrsGTjDIpYxD4bPuDlSUYPn8DOcw/4Eo0zVlgosto0Z4yTPaUzhaQ6/1hxbE1bx7HUeLmY9ksvhz8M1UtiTcMhs5ja5i/NRNFVHH+6SPdSbTnsH/UDDc34k5CtSj+WzO1C2OXx1xXHDVlUyZMh04/wMTy2CnHsG8mD6qhOMz0DUuZvwJyFoymRSiEDY3E/j+kM1lkc+75hpX0HnPYrHrJgRMmWQ1ng2A6LsPRu4NXljYwcMo2TTz5qvYkRWV+Spi3JwLHjaFUxW+gCeyqeHZ5Jz+ELuPchhgtXJOI4wNuNrXOGMWXVcdy109Cj/A6WLEtRWjtMpXe1jAoh/CPEcTratK3DtVUruO2m0etKcaz+8prtC6cxY9F2XINe94jmE5k4dr+2ht5DZ3PhwcdoBTroYZqpCLbj59E9LHFD7cfdA4uxHzqXe57RH1zEcUxn2n//u4jj/85QWhACQkAICIFfm4CI42jiEytx/PkVYxx6smL/ba0W7Vdfxa60hfZRVH4ccRnMwJm78FT8JdewPeztnDtOZ8xPFcfqL5yaa0enOae0MikMTFJRrmZNspt94fT+vcFZyBo1pU/l0VtZ0LZAtBlyQa/0o1LF8MNHj3KjD7C8bTYF0wji2NiCAnlLU/yvzOh/eMDhg0d4ppV8qkeS6uO4ML+FJms8kh+GQQfQ09dDHWX6jaYLevpZmXroEA3DnhHo+kPT5wEj69Vh3eNArXGbZixHozq5+Xr3IjtO3tBa4NEqb3mcnedRKqMJeNzDoastm69qZ7onskyLTbXq5LSERzdPcuLyU/yTZviujOMrS9rRZuIZ/JSuMUkyytZtSB6jV+zZcxjXTxoZoWeYCbuZzvSvneeHiuO3h52o0nMV3sp4JTIlf9UG2KQO5OLJA1x7qExZ1adc8+nMHFsfqzAXpXrHos5VmHxSOX+jOX3jUxyj5snp5fTsN07rDQmrtE1Zvm8S+ZXm2O8avYo2YZ8yUb9QWy5sdCRF0Ovzqo9ssK3E8MNfCHozP+xjlCwHdf6ugon7bfYfOMdHb00c9a1zMHLOEtqWTBeLBb/+XHH8eEMXagw/FiHDLDFZSlakSrFMeL24w5Wzp3jopv4m41hbHAe9Cp2SYuWqky+1Ma/vnGP/mTv4KtPeDFPS3mkOI1qUQD++M45Vz5lZqyrOD7WvUTHf1PQwKObIyfXtSB32hkRk4jj4Oqvbtb/ixJMsaRZFOYGoOuT9kAmN2rD0/vsYpZp2E3okrjWMa/M6EZR4/2PFcaj47JCdsQ0rsPKWpi6EXpIyLD6ziophX0G+UxzrJctOuTLFyJPBCvc7R9l79j6fla5KT58aEw/g0jRkgd9fVhynTUcBtw/c9FHm2UYjjk3TUqBocf7Klxbfl9fYffgCblovOOmRtccSDg2qoJkOut7PYz4p0EkcqwO4unkivZ1W8MZbc8HWs0xH/xkrsa2gqKXtfYs+NRuy96X2dyeL7NVpWC0D7leOs+OiojQMkKZcS9bOciSjZSJ4e4HWjXpy/o32GzpJrLNRuVZV0hl4cvt/Jzlz7RVEIo7vr7Hl71EH8VPeWHTgYJDIkmk7LlA/Z9ibWj9AHCdJQjpLC96/fhNcAijsoxTHVzeOxm7kat7p8IAsojgOeHGYNg36cclDOaEMSV2wPA1scuJ6+xSHz93mq6LMi1XaWizeMY/CycD34xOcejdmwwXtWCS1zETFmhXIaGXIndMHuXz3JV9VknGswzT7T5uIOP5P+GRnISAEhIAQSAAERBxHE6TYiOMAtyc42ndmwyntxUmGb7lJp8IRXhVX+3PynxHYT9mMonwy0S7+9Z2TKSZxrGlWzc0tM7Eb7MwrxbHSNJ7DgSl1tEpt6NoVtxt76NJ7GNdffg7fxTx3dSZPG0vVPCmCs7D9Pz1hycBuTD36OHybtAUaMm/RRApZG0WdIZfEimI12mLfoyX5rQ15cnUrEybO4+LjCBnIeR04t6sbmqrMHuweO5NtbgH83bQ91YrnIIkiG8ff6znzhtiy8MAdRUZvQRac3UK1VKFGIwpxjKEpuUrXo6ddB2xypSHwwwMObFrAok0neOmunRFSqNMyVg0rj0lQJrAuPzRVXhyfYkvnRZo0Q31jU6p0dGRqn4aYhRbA8/p3K907O3DhXWg2kH4K2oyZg1PLUny6v5/OPQdw7anm9W7LnE1YsmochZX1pQM+c/fKZbyt8lI4Z0qdReCXu6toUmc098MiqWdI+qJNmDpnOCXDXmP2dmXR0PbM2PU4/MdYykr9OLi4N5qXKON3cTzf12exb9WX/YpaBqapizNwyiRalckSUhPZz41TLt2xm3s19HVmMM1enrkusyifzQLUPtxeNoz643donQ56pikp9pcNTZAfQwAAIABJREFU9Zu0pkrRbFgkNuL902sc2bOL3R9KsmxKQ8Jy12O1OJl/9KUqgjrh/+Yq/bv1Zt9tzSu5xpapGblkDy0La4q+fj41hmIdVmjedtBLTK0+U5nTuzb6egE82TaRqgOXa8alb0je2j2Z6did7MlDMpJ93l5mdKcubLobdr4ZU6q9I0uGNSeJoa71AeJHHGs67s2JaY70mb8VzRUIStkuY+mA8kQsPBJZqZT4KVXxkc2dm+FwXPMAx9AiA70mLsS2eq7wmtxB43B/+j/OvjKmjk2e8GEF+HiyYnxXblvUonXTvymS0UqrBvfne7uw62TP6TeajMAsDRzYM6UrxoqSO3E9/1D78r8Vw2g8drvWOZE0RUZsGnSgW7Na5EydlK/vH3J861rmr9/L84/aZYY6TDvM0IZZCNZDUYhjkianZO329O/WlLzJDXh0aSPjJy3gylNllIH8I7mwowMpdL1hqfy4vGEc3cat5ZOPRsAlNk9P5cbtadumHgWsE+P19imndi9l4doDPHqvFJAWNJu3i/G10ineMPoRi+NpxOejY4vpNXgGDxXlJawq9GPrnF5kNNUDncXxFYZ2ngulq9K8cR0KZ1bUSlareHVpPX36T+J/bzR1SDIU78/q1b1IH+Gtg+W9sjFWq4JCPiaf3UmTbype/YBSFaFzIYl1dorkz4y5sREqP30KNehMt9qF0Pd1ZdXkOZzxTknjFk0pnz89xorrmc+7G0ywt2X9udeaMleWf7Pt9AwKhpYu0Ol+ruOcjEwcpy3TkP5/lwluwdfzPXf+d4g9B67hoUwON7CiUsvhjB/RkFRh8Qh0Z/egJvTdobjumKakYb9JTOqoEd9vzi+lW68J3HYPPQcMMtJv8TJ6l8/M+4uL+LvHNN4qHv5mr2DL/Fl9yWquKb+l9vvE1fPXMc9RiBxpQp5a+L7cRcdq/big/CqUyJICNnVp37kZFfNmJbG/G5fP7GLp/OWceqB8eKNP8cZDmTumIykTB91ffoA4DotR0jQULpKb1GaJ0VP5Y56mHHaD25DmywW6NG7FCa2FBfRJU6Acdev8TYOa5cmULBHeHq+4euoAe87dp16vyVTOkRS170fWTejPmDVnFN8zTajfbwYjulUledBLcmp/nh1fQLvus3gZmh2vl9iKtqOXMaxJAbye7KdPYzvOKbJPLMoNZefCLqRXvGQX+NWDO2d34pW1KaWzhk1SHSegbKYzARHHOqOSDYWAEBACQiCBEhBxHE3gYiOO/T8+ZGS/Tmw6q9SuMPXgIxopE16Dj/cdYuw7J9hPE8dqFUcWDaT/1B2KV7FT0nPZLuzLh0jjsM/Xy7Mo23wuYXkTBtZ5cJy9kDal0kUhjvXJUb4js6YNIHfwN+yQz4PDk+jWfRHPtVhVZ9PN+RQNd/f+fHjthUmqZNq1f8P3CeTunhl0HroAxW9i2i8+j2Ol0CqUkYpjPTIXa8HUWUMpmlZT0Vrl686WyfaMXXmSL4rszfR5W7Bw7XhyB9lSHcSx36vz2Hbqy7GHmqq01plbMH/TKIokUxaXVbHVqR6DVt4NH5FVvSFcntU10ozeSMXx98w1tSd7HTrTe8vV8L2NLNPSb+oKulbKqiXDHh1fSE/bKTwKcy6JijH/zEaqJwvb9TvOjye7yVPLHj9/zbvlqYvV4Z+508iXSskngJsbZ9DNaRHvfDRirfKgtczuVoqkyon55RydbNpwIsyNGqSn15yF9K+Zm4B31+jTqRcH7mgkLYksqNLJkTF2dUmdNMIqNGo/Xj/3JEWmFKGv/EKci7tAD3aM7or9Wk0MMLKgxeAFjOpUMjgTErw4Mqwh3TZoiprrJcvFiFkLaG+TEb3Pz5jY347FRzWLURqb5GHSxnXUy22m9RDh5oZ+tBy2izD1Z5SvGXvXjSGria71Kv5UcfyWxbVbMPGe5koVLI4nLMS2hrY4juxUVKsC8fj4EbPk1hHqt4dtreLw9OZ0d1HMgxzNOLJ7PJnDFmQLkv9Pz9CpR18uKIr4m1qnZ/aWE1TUlGIOaVSHBxcq93s4dLdl6xWNmNIzNqN+3+mM6VQJU8UiWUF1/o8sG0K/mfvwUWTU5ancBeeZQ8kUlCEfqTg2JE+17syd1IssQRmQoZ+bu5yw67dS66En1GbbzbkU/LbEd6RXuACvV0wf3J7FB59ovTZepd8ipnStgKVyoVB1AKdXjMBh2ibeKNx3ikK2rF8zgCzhfubHimO1z1s2Tu7DiFWaJeH0DU1pPXQpg9sVI6n/J+aP6ca09VpLxjFqzyPaKV928vfk6TvIkNZc69odDi7gLav7dGDUgfDHhCTLUIS5azfyV1rtVbx+OXFsZYPTPEfqF86MeWJDAv288Q7UwzRJ4qBVWXnn9pVkKayI9PmX2pfzK8fQe+J63MLnrSljdl2hdd7Qa74O93Ndb7GRieOY9jVMnp2W3QbTvVUl0ihuaD4P99Cg8SAefNY87Mhp0wcXZzuymGnuVypfT+YObMicvZrz2LrdXM6Pqk1k3yezlbdlwWxtcfxtH79yfno3WrsoVww1JHe1bsye2IfsVop7hjqA15c20rHtKB4o3pxIksWGeQtmUzF70EOMHySOk2aj4ygnutQoSiozY/RUAXz58oVEJkm4NasuzZwfaV0rUpdvg8vYgeRPZ/bNeeP3+R3e+smxSGqA5/PzDOzelSP3FeV2yg7g5AJb0indruodS1qUZsKVMKIGlGoygHljuhP4dAc9atvzPwVsi3JD2Lmwq5Y4jmm+yN/jhoCI47jhKK0IASEgBITAr0tAxHE0sYlXcbx8PL3HruSd4vjZWs9n+xjN4lRxMW1+ljhWq/yZ27sMs/crXve3bsauk05kjziwD/toWU75BTgddlPm0b9xQfQie7XaICl/D17KhC4ltLIGP7++ikPHpmiV+cOGZZdXUj7C4vJBXVCpAlEFqghUqfj89hWPXvzLjdPXuXTpECdvvMBPUd+y6Oh9bGqbM6TnkYljfUP+HrOFKS3zh2TLKT5vzy2iRZ8pPHfTiEqrLAWZuXgD5TIn0kEcq3l28h+62E/hsSJFPVuXpWwZUJqIi3ufWd6PLpMPaHqQtzXnd40h0b0DdLEdwNWnyiw/fVLlrcig4cOoUywDBgYGGGgtJqjjLHS7gV1bO/bfdQ3fIXmmcsxZ/Q9FI6T8vf13L/1tB3BNUWK324aHOBQPy1SNR3Hs78nq8b0Yt+qMohZ5GibsO6opHRI+gg+MaVSOdRqHSs1hy3DuXI6X55fSqe8EHilWl0uRuRLz1y+mqI6rXMW1uAvq9qczsyjebq7ix6whJZoOxHl0V5IHpdh63WBQzU5sfaOZSOkLVWXeooUUSA6ej09gZ2vH2QeaOWKWx4GdWzugvcQRvDrnTKdO8xQPakqz9PIiKljpmtX0p4rjj2zo3Ixhiozj4CmXJB1Neo/Atmkl0lkYYGCgH322v1pNYNA1LKhkj/cXPrx7yb+3bnDz3ysc23eY267KVenKs+7OYkom0tT8jev59/H2NroGLW75XHOdM7POzuwtB6gQUUQHjffFIWzq9eONl+YNCLM8ZXFxdqZMkDmOTBwnsqTF8MWMalMk9EFIyMnq8fQUA7p04LjWIq/lWXVlGWU0yfbRXsw8X51jUNs2HFa+NKRXjuWXllMukvuHz7OzdO7Rl/P3Nfc40xTpmL7uKFWzht0Ffqw4Dr50u52ja+l2HFVIN9M8VVniMpXiqdS6ieMwUmFzLFCFn483H18+4tGTf7l67jIHjx7m4VvNdSKqxb9+LXFsRONp+5kSXicq6imhCgwMOb/8ffn45g0vnt7g8oV/OXdmL5fuvdNaBK3z4isMqxQ60X6aODahXNveOPRsR55UEb8VBHJniyPNR6zniyLjt9KQ9cxpX0j7O0uAN6un2jJ+pWIdiGJ9ubSxD4EXl/B3jylaGcdBawBkLPU3o0YMwiaHFQaGBuhHXJXS+zHjW3Zl6U1FmSyT1NhOWkK/2rm1FrMLiYgXW3qUZPAhZXpyNuwXzceuclAmxo8Qx/oUbTKARU7dsQzOclZ8/O8ypuDfrPBTpHmb5GPMImdal8oQ45emJ6dc6NphOsrLVe2pp5leN/k3+54el4euazT/nbFiO1bNGE7Sj4fp1diOC8p6d0GlRQrVZ+iIgVQrkApDAwP0I/s+p1bhHxCgVYoq4oH1DQyC95ePbgREHOvGSbYSAkJACAiBhEtAxHE0sYuNOA5wDypV0YUNJ7Xrx47acpt2hSO8FB1c49iBgTN3atU4zjloC3t6FI6wevR/m1w/SxyrAt4zqslfrL35Pf23ovmI2YzrYIN+ZIvVGJvSbtZORlXPpNW49/t7OPaozVZlCkYk4tjf8xXnjp3izLkjnDh9iQevo1pgT9N8TOI4aPERh9Xn6VryW0vh9+Qw9dsP4sErzTd880wFmPbPOqpkT6KDOA7kfxum0stxEa91WKvoG+KGNdhyz4XCX17hPKQnM/Zq1+EO2z6JdW5q1K1NuXLlqfBXAawi/vaMJpS+T07Qoos9N556fE/AqTr9PAsbhBnX+BPHqq8fmTWkDc57NJlyselwwS6z2Ta0Fre2Tsd2+EJeKX7XZqk3iy2z6hGhonmUzce1uAs+kM89HKvVZo3G32NWqD5rFownX8qkuF9dQ92u43jjoel4ue4rcBlUlqR68Pp/W7CzHcx15bp5OgPKwZj9m2mdQ3spvqh3jztxrJe/FptcJlMknSbbH37VUhXw7tREGnZezJtIFl/TT2xGvtI1+bt2WUqVLE+u9ObaYkWtwv3FbU6fOs3Rw/s5978HfPD0jaEmb3yLYzXPzyyjR9/x3FM83LLOO4TNO7qSXjsJNWRK+NxjeJmmrP+kENzpizLL2Zl6+VNGLo5NrekxezODKqbXmlZfXl3FoWdT9mld2mInjt/f24ptvUFcVcakjBOXVrUh/GUI5VE/3WNQFzu2XtXoH0OLVDgs3EWnEmEC6CeIY+Dd6Rk0t3XmeTjaxBRu5cSSodVYN16HjGNUeD27zpHjZzh+7BAXrtziXdRrvgZTSRDi2LQ083e7UD2DYrFbrZmkxvv9Y86cOsuZk4c5ee4STz8oy5FEfjX7NcSxMXmqtqB/765UyJcmQsb0V45PHYLdwj0oqrDofGXHqBl77k4k96f7jO7cjlXX3ke6r2WGwtSsWxsbm7KUK5YLs7CXAt5dpUX73ly6r3lDxyR1ViYs3UbdXJHfLx4sqUbNCZoSZmBGywlLGNe82I8Rx4bJaT10HiPal0RRzSxk3K7HqFK5O08VbzglK1yDRXOnUzhtzA9Ob2xyoOWQzVoL2eoaDP2iDdkzfyxZjN2ZN6QDC/Y/0lpkO/z7XMbC1KtVk4oVy1OhRC6U7tv74RFadhvIzWcRrLOiE6U7jmLRkHYkiZgJoWtH/7DtRBz/YQGX4QoBISAE/kACIo6jCXpsxDGfXzJ6cE9WHfhXq8W+Ky/RxybCz85AH3bO6scwl0Phr3kH7VRr+gnmNdD+Qfxf5+TPEseB/jewLdaQw8qkN50HE8Mq58ZmtJu9m1HVtFnpIo59Pzxg7uTRrN11nk+KV6Rj6pou4njYmkt0KqGp1Bve5uuz1G7Vl3uKmrqxEsdqP04sHMGAqVu0amLH1GfN36uy5dFCCqPG8/FJJjrYsfGqdm1RzbZ6GFmmo1zNVgwZ2JlsVrr9anC7voF2do7c+S6zDVWnnmdho/gXx/6er5lgV42VZ6Maf/RUC3YOEsc1OPHPKAZM2aAVj5yDtrOnRwGdH/zEizgmkBvzm9FwmuLpSaJcjFi9hI7FknFhsRM9pm7AM/wBRAocd5ygff6Qh1sPjy7Gzm4iD2NYIT5ySjkYuXczHaIQAd/u48O6XvkYoVX/NA32a7Zi95emKnnE/QLvbCJn3SFa/21dqhErZo8nl7WyLMmvK44J8ODowtE4ztvF66hYGyQiU6Fq9BnmQIMimpRdn2cHGNx7PIfvueKrw6JMIaDiXxz/u2sudgNn81zxcCt1/Vnsn1lPUb9cGbaXzCpWl7keigd3KfIz0cWZZsXSRy6OzYLE8VYGVdBe9C4uxLHrxYV0aDkFraXBWi/i4ZjKkWd+ez9lZucezLvwQDOob/r3c8SxOtCLzWNtGbPqLOG+19ia1uP/IeXl8cyMtlSFmncXN9LXaS437r9GUdEn2otjghDHhZpyeKkTWSwjfyr6+eX/mD7OkS1Hb/Mlkoc6UQH4keI4U5VOjGlXAZWPG8dXz2PFKcWM1TMgRd5aTJs7hnKZFI8wA9zZ5GjPyA0nFW/a6P4NAhqx59FUcqPC/c4+RgwezP5/NW8KaLekh3HyzNRq3p3BPRqRysQAv6AHy10HcP2J5qmSVYZczF67B5u0kdfE/7C1O6UGHdZqutbwFczrVPbHiGPL9PSfuQa78um/Of+/3lhNsaZO+Cmy+rOVa8j8WVPJZhlzjf+T89rQcaaybEcsYlG4IXsXjCVXikS8vbGPkX2Gc0SxjohWS3r6mFpnpFiNXowb1pC0obdHEcex4K3jpiKOdQQlmwkBISAEhECCJSDiOJrQxUoc+31k9Yh+jN1yVuvpf42Je3Bullvri6fa/ytLnDowcV144TKCXvcbvOkW3YvqWh9Utzn388TxFWyLNOOwVlUEY8zNk+gg1iypbz+Bka1KRZFx/L3iWM2x+Xb0nXYgfMEzDI2xsspAuboNqVgmPzmz58Hw4Wq6DJ7DS0Xm3H8Rxz4PD/J3h8E8VGQ2WwRlHC9aT+VsiWPOOFb7cXTBCAZO2xJeBzoo+gaJTTFLrIvYrcCKKzPIHzplAn0+sHnmSJy3nuWD11f8/LVXWA/ZzIyatpOY3q8mytKeUc26D9fX0c5uFPdea35t6+sbYWJmEnmNzAgNVXA6yIzw1zTjL+PYz9OVcXZVWHNWaev0MTE3R1GCNcqTK1+bCazsVynSeGTvvJwdw8p9s+haVI3FjziGL88306qqA7cU4sNm8DpWtMvKP462TN96JXxhJ4MsfTl6uA9hj2AeHlmIrd0UHikequgZJsHc1FiHRRKzMnDDclpmV2b9Rn+dOuSYix5rtNPo60zYz5zmOaLYUc2rI+Mp322Z1t+zVmzFoumjyWypfLX2FxbHQb1X+XL/5BoGj1rEk48efPXxQ6Wogx4+wFxNOLBtEtmN9VD7PWR8jRosCy+PrIeRcRJSZi9HowYlyZ8r6F86Hu4cRfvxuxSM4l8cPzq2ANv+03io8MCpKk5h55LGkS9QF/iY6SUb4uKhWNQubRGmO7vQoGAUGcfxKI7f3VpDt78d0XpJptEs7kytp1UWIxzqlydM6NyTJZc04jgo43jQ/B10KRX2EOzniOOgPn56eAw7u/6cUwTEIlkpapVOzM49JzRCGbRqHPu9vc2QPj3ZcVmzXoNBYjMy5itG1SrVKF80JxkzpufGws70XqF5UJ4gxHGJVpxYOJL0FsoHTGERDWTz6OYMXXUtvNSPvlESrNJmoXLdhlQpmousOfLhcd6Z3k5Leat4KP4jxXG+thPZObpZSKd9nzC5aT0W3/bWqrVrVG0IF+Z2wcIoVGIGuLNupD1OG7XFsVESM0yMdSlHUI/1V0YTdlX2dnvEykmOLDl8E68v3loCVXPRSUmrCfMZ07wwKteLNO/Yh2sPNZnKlulyMHPVbspnivw7zPP1bag0XClXTWkydgmTWxX/MeI4WUYGzllPz9LfrOLI52vLKdFivNa405esx4I508hjHfN3smOzm9Nljnad8UQmFiQNi1d0t838ddkwfSjZU/yfvbOMi2rr4vADQ4OAiN3d3Ykd2N2tiN3d3S12YV372p3otQPEbq9iUErnzLy/AYQZxMAr16vvmm/KOTuetc8++/z32mvFnGQMesraGeNZud8Nv+AQwpVxoYJii9FTUGPwWub1qBCVx0GE42/7fkrMVSIcJ4aWXCsEhIAQEAK/IgERjr9gtUQJx4Tw18IR9FhygBCtdVvJFnNwmtKYFFpr84hgDyZ1rM2WG1pnP82qseXCSkon4LD6TwbWzxKOVUpvxjcvzRY3rdYnb8zOM1PIm9Cx5Xid1Dc0xMhQkXByvO/1OFY+ZUT1GuyIFV1MyN9yOKvHdyBVrAOSmlcuTrQbOJ+XWlEXvi4cGzBw3QV6l48fo07F32dW0n7QPF75aSVuy1UJJ+c1FEml/3XhWONFun0Ovcau1AlVkbXtUraNsOPrMp0CE7N4GxJqFQGejzh7/ChXXB/gfu0Ct17qHlvUz9qIA3umk9sioY9sXYOFP3eJClWh7VFkk7EUC9avpXiqr3vgYGRCnAaedMKxKsSXhSPas+RAXPJAsGHin2dpluMbBqaBESZGatx3zqPXmOW81hJY0xftgfPGYVqJsb785CaVcBwZ4slMR3vWntfa+Sg8gFPL7JjXvTUH7nz0FLOgzrw/WdIwW2xD37jtpnevobhp5fyzyDGQ3bu7kf4bzGhgYvyZhG0Js3i0ox8NRhxEW8Y3KNyLo1sGkyVehJ+oEsJ92Da5N6O2XNUq0IAyTUexcEpHbHWG6n9cOP7Yg0g/7l08zXGXazy4f4uLV+/EOw2hoMIcF5wbp+b10YlU7LUxtu8KEytaDl3CqHZlMdXK5nV5bU/aTD32LwrH8PraH/ToN5a77+LUb5u0rdlwbAp5E0hQp3p3npa1HLkRELe7aJqrAk5OTthl+0yM4yQUjn2fHqdvU0cuaU+DmXpw/PgwYkMWaxENf32ZLj36c/FunBhmliIjs7Yco06OjwPx5wnHqENw2zSFThO2xoXE0tfHxMiYiNCQ2M0jTZe0k+M9POmEY595vPj4UCrS037BWkbUyaF13D2Aw6Pa0mdbXGyQJBGO01blj93zKZVKN5zBu7NzqdR9GZHKuLGW064pSxfMItvHKBQ+J2lbygGtSL3wJeHY34W2FTpz6aMgrG9F1Z6TWDCgHuaxr4ZI3HfPwWGsJrlq3GD4acKxJofki9M4dujL+Vfau/QKavXfwsw+JUgW1fZgzs4ZSa/lB3RCVVQc6MyCLiW+YbMz4TWEn8dtThw7wQ33+7hdOs89T92wHop83Tm3fwSp39+mV/teHL0XtxlhlCIzo5y20q5kqgQ2JYM5NaQ43f/UejPoZ6bf0uX0r6HJNZFAjGOTVHSbvJKhTQrqxGwOfnWDQX26ctw97sHWNzBk/pH71MsaY8PgR0xv04PV7loBzr8gHPP6FFWqOvK3VqgKo4xlWbh8ITXzfBqnOP7b79aOUbQesU0nVEXFqUdY3uDr8ZHRN8DY2ACdMNLqSD68usOpwye4du8hrlev8uDNx3TT0bWnLFGPlYtmUSi1MRFeD1m/9U9e+37OaxyylqlD6xqlvmlD/Z98o/wu94pw/LtYUvohBISAEBACnyMgwvEPE47VvHZZjH3PxQRone1MVag2TkvnUCxtXNyzoHt/0KzJGB5qrYlTNJiBy/zm37CAT9xg/qfCcZoGizg8vy6fiwj4+YEVzqohtZm5VzvTkDW9/zjHoFLfmOZeU3hCyfG+Vzj23kvT0tpJ+LIybPVyelTRStenDuey81T6Tt+Ej5Yj5NeEY/QUVO+2lNnDqmOppT+qIwLYNac/E9ae1dlQyFFyKOs3OZJW45zy1WQ6at5ccqZz/yk88o77UE6dtzGrNs4hfwKJmxIzSiLDgvB6eZ/N03qy7KxP3K165Vh3bSWVrL8es0/tf48x7RzZeudV7P0G1hkYsmAj3Spm+gZvVe0WJ51wTGQgu2cNZNyaUzphYuxG7mJFtyJ8q7+/542tdOwzgYfv4pRjQ+ssDJq3hq52WRJI9vOpRT4rHO84S+X4348RPmwZ059JOy/qHDWuPecETo0/fv3G1KEK49iSYQxfeEBLMCrDtJV12dxrLHc+zjup7Ni8fyllPnouaeSFFxfp3bsPLvfidk2MLbIze/cB6mb/+gZCYsad5tr3j3bTqd5Qbus4HVtQa9QKZnUqg0U8Z7i/L25kwKAZuGmrNobmtJi4mcktdQWDz8U4LumwjrXDKxF/FvJ130U3TXK3uCFM8rTNWHd4JgU/buh5nMWuaT9eecV5ySbPWZqFy9dSPlbp9uePzkUZ46JNIz9TdyyjVbGEssR9tFsEge89uXxgFZNnbeSl1je9cc9d3B2Sl78WdaHDwjgpzNw2PXO2naZmFm1QEWwbWo5Ru7USkyYmVMV3jr/QF+fp4jiAyw/jNiwMLNMz2Gkr3culizcHqHh8aBZNh6whMCxupzVnuU44OY0mu2YSTSg5XhIKxyHeDxjbszl/3tCOr2TNgC1H6Vs6XoZP1Dw9tYaeg2fx2D9uQzBFlnZsPjCRnLFT5k8UjgF1qCd/jGzK2H1aQc8TeEi1heMLzgPoPGl/3Mmp7M05e2SGbpzq4CdM6+DAmptxOR2+XTjOw8xzB2mmG20E+Jt5VavgpL1kUORm/J+b6JBfK9yXOoTzCwfTZclRtHRj/rFw7LaAvE0Wx21ipSjM7JVLaFJEq6HKYA4tHMaIpYcJ0jod8DOFY7UqnNOrhjN8/j58tTYyzVIXYdKy5TQqnBI9VDw9MJnGwzYQqKXt5qvWC6f5g8n09d3nL0ztaiJCAnj34i5O43qx/bqWYKlfhz2PllBQ5cXmHh0Zd+pBXDmKZNTrPZMZfWphGt/p2fMibWt34pJf3ItBP0NZlqxYSK0oYfY9+we0Z8B+rcy1esmo12cW0/vVjPKq/fh7fWMnfboPx03LEeAfC8eRz5lTtTbLPLSA61tQZcAcVveu8dXX4N+X1uPQYTKPtE4FmRYdx6ntHdH4EvyTnzLUn9dPLrOgR2/2aJ0A08tVmXVL51Mxa2JX8/+kNf8/94pw/P9ja+mpEBACQuD/lYAIxz9MONakdnelj317Dr/T8iRW2NBo8AwmdLRD4/QZ5veElb0bsfiKlmpsmJFBqzfRu0IH+wuDAAAgAElEQVRczN4Q72fsWjObheuOE2KakfqOQxjWsTbJTRK3qkyMcHz7z4X0HraYV1oe05Yp7ViwbTEVMpgQGRGKWt8EE6NvONqoVnHeeTQDpm3nvdbi2CqjPQudp1EmowWGWtme1cpwAv08cd1/CJMGDpT8KIb+SOH43U4alBtOnI9USlpMXsSkVh+9KlT4vbzFpP7d2OOm5a0JfFU4Biwyl2DsjOnYF86EiaEekWHBvHTdzZA+k7ilkzPOgMqT97GyTe5ogfGrwjEo393AoWtfztzTcgU1tKJh32mM7lwNGzPDOGFGrSYiLBg/76e4XvSmRPMqaFL2+T5z55pHGMUK5sU6mVk8z1Alrs79aTpJK+CsojzOV1ZQ4RuEYwjizJTOdF2nHX5Fj4x2bVgxdQjZUyfTqU8VGU6w/wdu3rxCugI1yK6TBT4JhWOU3D+wkK6jlvE2KG6gW6TPx7j5y6lfJB1GijjXWrUqkpBAf15c38Vr21ZU+6ggvr/HsK6O7NJWGQHrXFWYPmcspbOkxtzECH09NRGhwfh7PWHPYR9aOlaL3YQJe3GBzo79ufwwTuDTM0tOh0lrGFqvAEbqSDSamqmJMXqJEY5R43FhPV0GTOOxT1wf7e3rcPTQ4RhPQ33yNR3G1indMNfO/BPiwZKBvZl/XOvAvp4BxeoNZOa4TmRJbkLcY6tGGR5GwPtX3DjnRnb7pmROxJ6QZuhHBHoyu39D1p7x1E3upjCnbOMeDOhcnzQW+ijD/Hj2136mzl7F03hJukxscrBo10GqZYp/RDgUl/nj6Oe0iwAtkSdzoZbMWzaWQqmMCAsLw8DQBEMDff494fgdh1bdJGu9kmROYY1ZvPnU58EJ+vfuwcW4nGuY9f4T90G5cJnXhc5Ol2PfWsZWqRm5bC9tS6WMsos6Moy35xfQrOtKtGaKBGMc//Dxp/Jhx8CejDigG4IpR8X2zJ3YkxxprTAy0EcVGcb7F+5MHjWQgze0W2lA7cHOzO1VJnoD9V8WjonwY9fMIYxbf0rHKzN9kabMmDWcYhk/tj+cAJ+nzBvcmS2XvbVWEEYUHrmDHd0KaG0c/VzhWNO4UK/L9G/RmZN/fz6BorZwfH5tHzpO1XoPGJVn9V8rsbMxiQozpVaGcnP/QgZMWIWH1oP1OeHYuX9uJh3QDUdTeOBWNnQriqmBitCgcIytLDAghO19ijLysG7ygQz1p7BtUkNszU3QU4fzxv00I4aO4OIzrRAn8M+F4+uzyN5ihZawmZWBixfRq1a+6PBa6kg8H51muGNvXF7oBkD+mcJx1Dz66go9Hftx+p520jojijYexLLJXUlpqk/k3yexb9yPJx+0dqTMMuAwYRZ96hfHzMhAaw2hIjw0CM8XD3jsoUfpasXR7IW8vnUW19C0lMmTESsLUxQ6y9FI9s7qyqAV5+MYGtRl74NFUWGyvM9OpXLXtYRozcWKNCWYvnAGNfOnw8zIED21khB/D/bMHcmEbVe0Qvfokad6B5bOHkPmqJ35CK45taXlPO25BqwLNWT1gtHkT58cAz0lwf6erBnSnEVndLO9/mPhWJMPwLkJ9Sa5xYsZnZpmk5cw1D4nluZmGCj0UEWEERjox+NbZ9DL0oDiWc0Ien2DkT07cPC2bq6FpuO2M6ZlYSy1Q5Cp1YSHBvLh+TX+uJuK/k3zR/H94HWF69eMKFwhD8ktTHRDgqnCODG+MD22xD1L+rmrRAnHFbL84GON/69fz/H6LcKxDAQhIASEgBD43QmIcPwjhWMiebitP21GHdFNYmZkS8W69SmQSp9nV45y5KaWS5ueAVkqd2X1nP5aCVtC2DO+GaM33dc6ymZB8b5rcB5QImoB/62/bxeOwePSRnr0n8g9La9W9I3IUqwKNUpkJcDPh6KNBtKsxKcx3xJqj9+T0wzpOZRTT7REWD0F6fOUpUaVEqRLnQZLE1AG+uL57jWuF89y/k5mVl9xplJSCMeBJ2lXzIGLWt98irRFad+8FtnSWRLx/h03j/3BoZueOvECNX37FuFYc51h6lxUt6tA1hSG+L2+x+mjLryOdxpQkasJO7fMptDHPn6DcKw5dnxr1Wiazdyrc8QYszSUr1mT0rnSYZ3cGiNN5AuvN7x+fpfTh0+QtuIsnJyaRAvHUR6Vo3mfugq1yhcnU9as5EhjQai/D8+f3OP4Hyu48DIOTrKibdmzYSxZ4oe5+MzgC39+iA4t+3JVW0tBn1RFa9KwfH7SpbLG1NiQ8OAPvPV4wd0Lp7inn4/FS50onl47WVFSCseg9L7FuF492HrdU6snelhlKUL9GhXJmMYGKwsTiAjgzZt3PL5xjmNXnjJMJ/lhBE8OzaTzwHV46GoiYJKKEnYVKJolLcYG4bx7ep+LF6/zquBIbq5vEyscq9/fZ1i3Xux21XaxA4v0eald3Q4bZSDGue1waFkVM1UiPI4Bpc8tBnfoxf77b2L7qDBQoIyMsa9JarpNdGJo06JoRTjQBN7l1dnFtOiyCJ1PbX1z8leqiV2xnKS0scHUEMI/vOP1y+dcPHuMD9atWbFlJDkTKRyjCufajtn0nuKMd3AislHF9sqCKsM3sbB7Qcw/CaWh5OG+GbQbtRYf7e9zQwvyla1OlQJp8QiIpFl7R8pmt/5XhePV9q1Y4G1MtVpVKZAnE1kzZ8NSL5iXr57hfv4we45cJyBW87emxbrjTK9kyc013Wg27VzcuNW8PwpVoYF9JdJa6vH+uSu7t+7nsZ/ukfGEkuMlxfj7cGcbHduP4rbOKWl9bLIWp1L5QqS3Mibkgweu511wffFeZ55V5GvFLufJFLSJUaP+beEYNT63duHoMJ4bXtqTtj4pshakUrmSpLc2Itj3NW4XDnP9hS5jm8Id2LRxPLl1vDd/vnCMKoLLW6cxYMZmPD+T8U1bOL62bTRdRm2NywOgOeZevCkdahfANpke3s/vc2jvfu690c18+znh+PC8FvR1uq6zMaSnn5IqjeuRK3kEL++lZ9gGh6g463e3OtBs9EniBTwgR9na2BXKglHEOy4cP8Gtlx90N5p+hHD8eC1lak1FW3q1zFGB9o3sSJ/ShCDPvzm3fwcuD3V2gaOexZ8tHGuE1Cf7p9NmgDM6r1+zzDgsXMXwqtlBHcDlGY60W31Jd31jkYnq9WtRJEsqrK2SoUCFn+drXj25xamjNyjdaSGTh1aOFo7PzqFJ/zWkKFSLKqUKkzFbNrLaGhPk48mzZ3c5uHkNrm/jNiuTVxrM8XW9iFrqhL1kmWNb5rl46NZvko5KNSuRJ50tRpEB3He/yMVrD3WSE+op0jNk9Ra6V8oQuynjd2UBlVovRnf7QJ8UecpSu3whrPQDuX/pJGfdX+uumYAfIRwTeJuRbbux47ZXvLGtIFPB8pQrlo8UpgqCfV9x84oLD4NtmL5mD3XzmEWtLQ46DWfo0qOEab32jCxTUbFaXYpmT4dNymToq0PxfefLqyeunDh1GSPHHZztGS0cez3Yi2PD8USUqUGlUrnImjUr6VNYEub3hif3r7F12VaexJ7m0CNz+dYsXzCOXDbfeq7qW78y5DoNARGOZRwIASEgBITA705AhOMfKhxrYnD6sXZ0a6bvfvCJ+JhQVcaW6RjmtJX2ZdNreQw8YGh+e3bHDz9m4sCpO8PJnIhRmRjhWOnpxiCHPhxw/8yx1i/FfEuoTapwHuybQcPBzglm8tY3NEYTxlgdGU545Ec3lPKsu7YhaYRjQlnS3Y75p3Q+rUBPH0MjQ1QR4SjVBqRIaU2gnxdhWl+v3yIcGxgaEBkRX0WMB8YqP+NWLaND8fRx3j3fIhzHHDveMKQpkw5/ah89PX0MjAyjvA4jw8Jij/CWqT07nnAccxRfT4GRqTkWpgZRXqNBgcFEqrVcgYxtaTliHhPblU9EjLsInhyeRZcBa3n1CQY9DAwNUWg8cCIjiIjJRp6yQBWc/mXhGJQE3N5KuxbjuB1fX9N8VCoMMdRkylNFEhYe/VWnpzBklI5wDEQGcXXjMBynHOFTKSGBB6LiZB3hGFUwJ+d2wWG5drxe7fvMqdVjOrMH18U8kcIx6mDOTG9D1zU6qb5iC7fMVIDZK7dQPWcCZ5Qjg7i4tAudFl7TSfQZDUJjR6MoTzNVeBgRMRpB5oLdvk841ojcwR5sHdeJcX8+TcTMprnUgHzNhrNhUheSa+87aJUS+fcpWjYfiKu3rrwQe0nWMlExdWvn/veF4+kPooOt6xsaYWFuEe0hFxxIqLaSANhWcODA6uGk1Ij1DzZTw34cWluPMePTCCMDiAzXzGGGZM6cihcv4uKJJiQcJ8n4U4fz/NQCOvdewd+6jqNftK1B+vLMW7cE++yWcfPivy4cawZjKC9PzqVlz7W6GydfGZnJMpVk9Ly5NC8aPxTJf0A41kxVAU9Y1teBBefiQktod0lbOH53az99ew7iupYAGDVOFQYYGugRHhaBOnlyMoeG8iIkbkfmc8LxU5dV9Ow1g8e6zpWx1Sez7suB6wOihOMAj7/o27oD57SHbnz2+paULpmbq1evodLKJvmPQ1VEvmVcEzs234n38tJTYGysIDI8AqXCgBTW1gR6eemI2z9fONY44b7nj2ENGBMvLIlxCnvWHVlMaRtQB79mTq+mLD+nvWkaDVhPX4GhYbTXcUR4WIy3rwWNHeMLx8vw0iTA1MTaNTXH3ESBMiyUwMBgXYHWPCt95y5hQI08sRb0//sqY/s6cuD2N70xY+6zxX6MEzPbl8BM+1BJ+CtmtrRj5a0vP5xpMpbEVP8Zz17Erft+iHAMvLqyk35DJuLmEe8YTAJNiv98hPu6M7VDWzbd092Aib5VgbHG61itin7eYsrLMGSfrnBsHx16TbP+Mza3iPIaV0aEEhgUglLr2dDTN6Dd9F2MaloA7QNGiXzhyuVfICDCsQwPISAEhIAQ+N0JiHD8BQsnLjleXEFBb9yZPW4Eu13uE/QZHVFPYYRN6mx0mLaePhU/ZmD/WIYfy7tUZt5Zf62FuAHJG83jzNy66KaJ+fIQTYxwrPE2fLhvLJ3H7+atv3a6qpg6Eiscx9z2ZN94ek7fzwtvfyK1FrOftFxPHzObOqw+vojSVjF//ZGhKoDnl7YwbOh0rr9OYKGvb0K2wnXoUNeG5fPX8FZrPf814VhPoaBZt2483r+RmwmVDRjbZKd1v/EMbVMeE+1oH98oHGuIhPu/ZPmkATgfucOHkK8oMwoTajSby6xptaO8XH3dd9Otz1CdGK6fjh49TJOnpXSjvkwZ1IK0ifUgVYbw1+ZZTF72J088A76yeaJHxjINWDR3BoXSaMfPTVqP44999ry+iSHDF3PlhQ8RXxqX6GFolZoJ64/SqpDu06cOD+TgygnM33ScF16Bn3jBafPVrzyN62ta6sYL97pEn+b9OPHKhwgt3T76vn8gHGvEontbKFlvbFycY63G5Ko4mfVr25D6M5Fv1Col+xb0YfYmF974fT6BTlSR+gryle/L4mV9yZKY4xDacFTe7Jk2nHl7rvLmQ5DWEeWE5jd9TJOnpox9ZyYM6UAGyy95UCm5taEr3edcwjsogeflJwnHa+q2Ytr92CydCU/iCjNyFK/K8InjqJrrY8KlSK45daPH8ot8CP705WJonpxSXRbSQjmf/ktvapVbiT/uraZU/DBDSTH+VBG47VvIxEVbuf3yPUqt0EfxO6pnYEb6AqXpN2o8TYpn1I2D/DOE45gG3ju6kNHTNnHH473uhlq8DugbWZA2Sx4cxsymVblM8bz3NRf/N4RjTUsi7++ieuvhvPT/ZKLRSY6nSUC5e84Ypjgfxy92Qzeu4wqzlNTt4kDWs9tZ6P4o9g+fE45V/i+ZN3Eoa/deJezTqtEWjlGG4OI8ldHzd/A6gfGNwoJiNToxolEy2vaeQcSPTI6n8Xg+tIDBY1by8BOPfdAzsiBP6dY0z+/PkuXb0I4g/p8QjjVRr14coW+zQZz31d0RLdBmLmvHNiCFkT4BHjeZPWEMe889JPDjzt9nlpH6hqloO2A+Ixyjw8e8dplLk35Lo4Xjz/70MU+ZkdodRzCqa02sdULjq/G5e4QR4+dy9c4LArTim39anD7WaXNRz3EkE9tVSLA2zQmHnt2ncc0z8NN3hr4xKTOUYdTM/pyY04uD1+PC4vwo4VgTvuT52TX0neTMs9eehHz6Eo9tt0WanExfuxv73FqLqqDbTHccwLabLwkI+bLTgb5xMgqO3MHu9jmjyozyOK47CNcEnqnYSvUUWKZIQ7m2M5nWpyxWiYt09yUjy9/iERDhWIaEEBACQkAI/O4ERDj+goW/VzjWFBnu+5xj+w5y6eYVrrrf5/kLbyLRw8TamizZS1KqQlnq1LWnVPb4SXeiG/TObT8LFqzi4F93CTdOQVG7hvQZOZTy6RN3zCxxwrHGrTWYByf+ZNP+Y1y47sbzt5ovBAOsbTOQr3ItHHv1pnzmRGZSUSt5dduF46cuc/XWNe7fecQrn8AoQUHf2AIbqzRkz5+bfPnzUrhcTaqVzB6X3OQHC8cog3lw4TDb9xzk1IWbeHj5o9IzI0u+YlSsVpsWbRrD5SV0G6mJgRs3OL4uHBsyatM5KisvsWPvAc6cv8zTdwEo9YxInTkXxUuXo2L1RthXzI15/BDRiRCONS2KCHjLhRMnuOR6E9eb7tx/8hz/0GjPWOPkKUmTOgP5CxYgV85CVK1Zg7wZk0XFaAzxfsiB3bu5fPM+9x4/4PlLH0I1WcH1DbGxsSJttmIUKpSXYnb22JfNgcknR/+/cTpUhfL0pgvHz1zC3c0Nt4cPee0VI9QbmpEubSoyZS9CgYK5KVyuGpWLZsNMJ17CvyMco1bi9cyVYyfO4H7DjRv37/Ls1QdUGs9rhTGpbDVMCpM/f35yFauAvV1hUiQUY1wZwtMbZzh88hJubje49/Axrz9Eb7woLFKSIVMmihQqQn67FrSrmYP4zrEhHpfYuH4nx89e4/7fLwmOAIWZDdnylqBt9360qp4Xw8jEhaqIqlz5mkWNKrLwbny7KWi91IXJtdJ8MWmhOsyP2xdPcuqCKzdvXefRgye89Y8WXzXtS2OblhyF8lEwTy5KVKlL6dyp/5E3kyoilIdXT3L2gis33K/x8PFzXr0L0LFHupwlKVQgD4XLVqV6mTxYxA9rnNAQVQdyff82tu0/zoVbt3njrXF9NMQmdRYK2zdlSI/25Elp8i+Gqgji9s7d/HnzBvfu3ePv5y944xc3XtKnTke+YoXIk7MYdRvVIlsK3RGjCvfDZc8mdu85wqXbD/AJUmJkZUPewpWo1aAJrezLcH1JS7p/i3CsmReSYvypI/F6cIn9J85z99Ytrj14xrtXntGJx0ySkyFtBvIXK0T+vCWpWa8mOVMm4DL+E4VjjSD07tF1jp5w4barGzcfPeDvl75odFR9UytSpklPwcKFKVy0HNXtq5PL5nOJI/87wrHmpMXNP/rRa/wRPONFhdH2ONaYSBXkwckd29h74jSXbj7mfWg4JlapKFCyAlVrN6JJnVwcbt+RiTfikp19TjjWlBfieZ8Df+zm2PnTXL/7Cr/QcBTGJqTLWphK1XoxdFAFPkZeVYV4cfHgbvYcOcFFtwe8fR+EwsiKHEVKU6lyPVq2rkOK++sp2XbaDxeO1eH+uJ7ax659+zl76T5v/QLBOBm5CpWgYs2GtGpeizebp9Bv9ub/pHCsjgjmyIphjHQ6TIDW3r+xdVb6z1hOt+o5ok62hb9/zqlDJ7h2x42bN+7w6PkLPu6rmaRIQ/p0mShQsAB58hSlWvXKZEttFvWuCHx1le07j+F25y73njyKeiaiNl1j3pcf5+fi1RpRs2i6z74PIj485cyR4/x10x1XVzdevX7H+6hQRQqsM2QgZ/YiFC6cnwrValM6X/qoEFwJ/lThPLlyhB0793H6ihsv3voSoTQifd5ClKtQh5adWpFf7wlD+jokjXAc06hQr7sc2neEizddcbv+kJc+XmgOK2kcRFJkzEzeXMUoWqoEDRvVJ0ty3TV8mN8rXE4e48rV67jeusP9Z28IDtOIyAosk1uRIkNOCubNT+5CJahaswq5UkTPNSG+D9m7bjsXHtzj4f2HvPL8QEiEKqpOy+TpyJovF4ULFKFs5VrUKJ7lGxdvctn3EhDh+HvJyX1CQAgIASHwqxAQ4fgLlooMC8TH9wMabe3jT2FgRao0mjhw3/JTExYcSGBwMKGhmuNmeugbKDAxTYaFhSlGuplFdAtUqwgJ9OODfzBqfQPMrayxMvvMeewvNEWTYdnT11/H68vAyAQbW9vPL8ZREx4ciH9gIKFRR/U1x9ONMUuWDAtTY63kWN/CIO4atTKS4JBAQoJCCItUotHnNMcjDQyMMDEzxczUBMP4TNRKAnx8oj40Y396+ljYpMLaVFc1Uisj+ODzjiAdZ2kTbNPZoqv3abKAB/IhIIjwqNASCozNLLCytMBQoUdEiD/e73WZGVunJqVFzIJfFcl7Xx+CQuM8GPX09LCyTYuFsT6acePnFxAtyqKPoYkpFsksP0mCFdufr5T3OcrK8JCo46EhoaGxntwaTxojI2PMzM0wNTb6RBjU2CA0NISQkBBCwyOij/pqQnUYKDAyscDc3DQqgdWP+KlVEYQEBhEUEkLYx4dIX4GxkSHGJuaYmZsm4KEXXXN4oB8+HwJ0jr4aWqQglbVpwmJnZAge73yj4szFPqvGZtjaJI+y6Rd/aiVhwUHRz2l4ZNS4jGJiaBDdTrNvY6IJuRIUFEhwSCjhMaE4NCEujI2NMTe3wNT48yqnMiKEAP9AQkKjw4xo7jMxNccymXl0+9Uqgj748iEoVMer2dQmDSl0zu9q91RNsK8Hvp841+thnSodFt94ZlWTyFDTr5B4/TIyMMTE3BzzfzAnJGQXzXMcpAnZEBJGWEQ8e5haYG5m+nWbxi9YrUnCFYB/UDDhUWNRD0MjE8wtLTE3NtRE4EAVHoy3ry/hWo5f+gpzbFMnj5srlaG89fQlUsuNVmFojE0KW4xjNz9UBHm/5r2Oo7YRyVOlwDzW41eTwDKUEM2YCwvTGS9GRkaYW5gn+Px+7JbGIzwkwI+A4JAo8Uzz3JuaW2KpSVilB6H+Xnj7a3sdmpAyvS3Gn3kUkmb8aYZtZNSzFRASRkRYePQJBM0Rd80cZWGOmWaO+tzjqY7E39sH/zAtT3F9BclsUmGlc2RDk7AtnPc+ngTHm/tTprPF+J9MZ2oloUFBBGrmsJgj45pj34YaG2mOhpt8of1RxlIS8NYTv4+xxTX/pTDE2iYFFl+YD740X6lC3vPaR/t4uwJzaxuSW3x9faCKCMLL8/0npxusU2fg4+strm5NcjE//AM17xcV+gaacWlJMgtNkjwlgV7efNCyjSbET3LbVJgafsagqkgC/T8QGBweVZ6evj5GJuZYWibD+JN3jorQQH/8g0KI0LDTM8DUPBlWluZR41sVFsgbbz+d+d7QxJwUNsmJLUoVitdrb914ycYWpE1hhUIrMe+nrFWEBwXgFxBMuKZufU3dFlFzsabssAA/fP0Cdd5NyWzTYfVxkfGd7/OEbK4K9uV1vAncyCI5qaw/v3kfEeyHt+bdqe3pr6fA3Co51hYmOu9PTRJdTZiqkLDQ2Os1oXOink9zc0y0E+bFNFAzP2vWDyGhmmciMnpj7+P7MjHzsybpW1gIQUFBhIWHExnlPa6HgbExpibmmFt8fn0Qb7FMREgQ/oGaciJQqfUxNjMnWTILTAwVaNr73tebYK0QQJr1mk3q9MQuIdUR+Hn5EKA9+SsMsLJJSTLjb1ztq5SEhQYRFKhZ72jaER1CQtMfM1MLzMyMdRPY6XRCHZVMOTBIs54LjwkzoYeBgQEGxiaYm8XYIt6jpVJGEKqxRUhI1FpWE55CU6ciZk0d/a78JxPgj1gJ/n+UIcLx/4edpZdCQAgIgf9nAiIc/z9bX/ouBISAEBACQkAICAEhIASEgBAQAt9FQITj78ImNwkBISAEhMAvRECE41/IWNJUISAEhIAQEAJCQAgIASEgBISAEPhvEBDh+L9hB2mFEBACQkAIJB0BEY6Tjq2ULASEgBAQAkJACAgBISAEhIAQEAK/KQERjn9Tw0q3hIAQEAJCIJaACMcyGISAEBACQkAICAEhIASEgBAQAkJACCSSgAjHiQQmlwsBISAEhMAvR0CE41/OZNJgISAEhIAQEAJCQAgIASEgBISAEPjZBEQ4/tkWkPqFgBAQAkIgqQmIcJzUhKV8ISAEhIAQEAJCQAgIASEgBISAEPjtCIhw/NuZVDokBISAEBAC8QiIcCxDQggIASEgBISAEBACQkAICAEhIASEQCIJiHCcSGByuRAQAkJACPxyBEQ4/uVMJg0WAkJACAgBISAEhIAQEAJCQAgIgZ9NQITjn20BqV8ICAEhIASSmoAIx0lNWMoXAkJACAgBISAEhIAQEAJCQAgIgd+OgAjHv51JpUNCQAgIASEQj4AIxzIkhIAQEAJCQAgIASEgBISAEBACQkAIJJKACMeJBCaXCwEhIASEwC9HQITjX85k0mAhIASEgBAQAkJACAgBISAEhIAQ+NkERDj+2RaQ+oWAEBACQiCpCYhwnNSEpXwhIASEgBAQAkJACAgBISAEhIAQ+O0IiHD825lUOiQEhIAQEALxCIhwLENCCAgBISAEhIAQEAJCQAgIASEgBIRAIgmIcJxIYHK5EBACQkAI/HIERDj+5UwmDRYCQkAICAEhIASEgBAQAkJACAiBn01AhOOfbQGpXwgIASEgBJKagAjHSU1YyhcCQkAICAEhIASEgBAQAkJACAiB346ACMe/nUmlQ0JACAgBIRCPgAjHMiSEgBAQAkJACAgBISAEhIAQEAJCQAgkkoAIx4kEJpcLASEgBITAL0dAhONfzmTSYCEgBISAEBACQkAICJ9JRKYAACAASURBVAEhIASEgBD42QREOP7ZFpD6hYAQEAJCIKkJiHCc1ISlfCEgBISAEBACQkAICAEhIASEgBD47QiIcPzbmVQ6JASEgBAQAvEIiHAsQ0IICAEhIASEgBAQAkJACAgBISAEhEAiCYhwnEhgcrkQEAJCQAj8cgREOP7lTCYNFgJCQAgIASEgBISAEBACQkAICIGfTUCE459tAalfCAgBISAEkpqACMdJTVjKFwJCQAgIASEgBISAEBACQkAICIHfjoAIx7+dSaVDQkAICAEhEI+ACMcyJISAEBACQkAICAEhIASEgBAQAkJACCSSgAjHiQQmlwsBISAEhMAvR0CE41/OZNJgISAEhIAQEAJCQAgIASEgBISAEPjZBEQ4/tkWkPqFgBAQAkIgqQmIcJzUhKV8ISAEhIAQEAJCQAgIASEgBISAEPjtCIhw/NuZVDokBISAEBAC8QiIcCxDQggIASEgBISAEBACQkAICAEhIASEQCIJiHCcSGByuRAQAkJACPxyBEQ4/uVMJg0WAkJACAgBISAEhIAQEAJCQAgIgZ9NQITjn20BqV8ICAEhIASSmoAIx0lNWMoXAkJACAgBISAEhIAQEAJCQAgIgd+OgAjHv51JpUNCQAgIASEQj4AIxzIkhIAQEAJCQAgIASEgBISAEBACQkAIJJKACMeJBCaXCwEhIASEwC9HQITjX85k0mAhIASEgBAQAkJACAgBISAEhIAQ+NkERDj+2RaQ+oWAEBACQiCpCYhwnNSEpXwhIASEgBAQAkJACAgBISAEhIAQ+O0IiHD825lUOiQEhIAQEALxCIhwLENCCAgBISAEhIAQEAJCQAgIASEgBIRAIgmIcJxIYHK5EBACQkAI/HIERDj+5UwmDRYCQkAICAEhIASEgBAQAkJACAiBn01AhOOfbQGpXwgIASEgBJKagAjHSU1YyhcCQkAICAEhIASEgBAQAkJACAiB346ACMe/nUmlQ0JACAgBIRCPgAjHMiSEgBAQAkJACAgBISAEhIAQEAJCQAgkkoAIx4kEJpcLASEgBITAL0dAhONfzmTSYCEgBISAEBACQkAICAEhIASEgBD42QREOP7ZFpD6hYAQEAJCIKkJiHCc1ISlfCHwDwkEPDnHEfdQ7KpXJpWF4T8s7TO3e7uybP8dStdsRLH05klTx1dKjfR7xcEjxzEr1ooaOU1/Sht+t0rDAp5yeNNN8rWoQ64UZr9b96L6E/riHOuuhNC4dhXSJEui5+PfJBf2gVMnjvIgeSV6lkv7b9b84+tShnHj/GEuK/PRs2quH19+EpX45OIuXEOy08CuMIYKPfB7zIqtJ8hSuRW1clsDajwfXeKEayjVm1QhlSKJGqJVrDLUn4snDuKXuTp1C6ZM+gp/QA0hb25zwuUKHr5KSjTsQol0n4KK9H/M4aO3yWFXnbypLH5Arf9/RUS+f86eQ6dIUaY1VbLLu/P/bwRIj382ARGOf7YFpH4hIASEgBBIagIiHMcj/ObWAaZMceJttZls61EIg++wQOj7lxzfvZFjZy/z2CscjCzIkbUINds1pUaRPJh8T6Hf0Y6fcUv4u7tMnTqDzI4b6JLvO1sQ4cOfs6ex6txd1J8UkYuhmxdS1eY7y/7lbovk5KTS9N2elalbFtO4UBIJSXdWk73TZoYs2krPsql/CqXQ53/RxbE/KXsdZWGDFD+lDb9bpX6vjuJgt5I2h5bTMPevITYl1gYfTk+g+Hxvdiyb+dM2PRLb5i9e7/+MYQN6sivHZJ6MKvlDi/7XCwvzY9kkB+ZEtOHJrIZJVn3kh5csmTmWoxn7crhX8QTqUfPw+EamzXvJqMOj+bKE7cX8ZpVZHVGfg1smkcXcCJ4dIE/tgVSbcQynxllBrWTPvB6MXHOdQbtu0j1vknUttmC/VxcZ2r4Ll3KO4vzK9lgmfZX/qAb/+wfpPmAGT70jsLK1oOHEw/Qt/enGjvfJyVTpu436k7cwrWmhf1Rngjd7u9Fz2HRe+BvTdvBU2pTNgF4CFz5Y14DZ90oxZswYsvzX4cZrf8jjk7R2GELuISeZaf+FxZHvKfq3nc1D7ftNbclZvArdO7Wk4E/aNP7xRpcShcC/S0CE43+Xt9QmBISAEBAC/z4BEY51mKs5uqAHY9ZcwC+iPJsvLaOktf43WyUyyBe34ysZNXEDHyxSk9zCFH3NF4pajTIilOT5KjBjyuT/xkdJ+Fv2LZvFA8tW9OtcCuNv7uWXL3zr9ie9hx1jxP5llDT6zkLD3rJ2SD+mHXpKltyp0C0mF0M2Lfg/Eo7B89wyJu0PoN+wvuSyTSJvIhGOv3Ow/sjbwri2ZQEuYfno1r4+lj9gg0mE4x9pn3+prF9ROFaruXd2IzNuWOE8SEsg/peE4wifx4wd0IUdOabwZHylBIVj913z6TPsCUueOFEw5gr/RycYt+sRA7p3IkuKuLn13JqB7PKrwPS+TTA11PtUOEbNozNrmbXTn2HzB5LzRzq6qyJxO+nMrNvp2DywTmxfIgLesnbWODxKDmNSgxz/0mD8zmqUfuyZPISRu8JYdmIDlb+wFxn21oXJU/ZTsd9wauWyja4w9DnOC1dhXLwjzavn4h85dL+5iH2bfjx8E0i+yl1YOnsgGZJ9Orm6zs7L4JtVWerkRO7kieu3+55JHPIvSv829X+KY8A3C8eee2hcdgQeadJha2US3Ul1JCHv3+FnUZBpC+ZSu8DP2ThOHHG5Wgj8twiIcPzfsoe0RggIASEgBH48ARGOtZlGPmNk/U4Yli3LwY1/0mTOIYY3zP5NXsfKYG/2LB/HhLU3qd6pN+0aVadwtjQYaHRntYowP08evfIkU65CWH6voPoj7e93hR6l26Hsux6n3uV+mHDsumsG0y6n5o9Znb//Yy9WOC7M8Sejyfoj+y1lJUxAhOP/wMj4wIo25bmSaxLzxjTFSoTjb7KJeBx/E6akvUitZNe8bgx7VoknSzrH1fUfF45fHR6F3eoIDi2fRO6UX9iUi+9xnJQ0I0PYMKM7E33q8WR+q6SsKenKDnrNzBG9WOXTiCtbOpHoA0LeR2lVdRIlpq9mYN2837+W0PQwRjh+m7IEaV+7k6vPEua0KvJJmf9EON42KDv7bcazakQHTH/AvJ1YwyROOJ5HxVlODGxaMNrzWhXC65vHGTV8DC+Lj+DQzDY/bD2Y2H7I9ULgVyUgwvGvajlptxAQAkJACHwrARGOtUgFnhxJtTkvmbVwNO6D63Mycx+WzBpA+m8IDfrcZSkOjhsoNHk9kxrkxkzjpfRf/iWRcLxvVj8up2vL1Halv7/3Ihx/P7vvvVOE4+8l9wPvE+H4e2CKcPw91H7wPSIc/zigv4NwHOjBxOE92eDfhBsbO2GVWDpJIBxHlB1KN/PjTN/+mrE79tA0l66b+P+tcBwlHkeybXonRl3Px5Xdo5BAUYkdsHL9/zsBEY7/30eA9F8ICAEh8PsTEOH4o40j37GiXSWOphyE0+weqI450mhxCLOdFlA519fOLYayoU9FFgY15tiyYaT4hiDG6oggXty5zP5tq9l99gHeAeGYp8xG7SYdaNG0FvnSfkwS48PUxrXwr7+Q6Z3LR4e+0PzUKv5aN5L+U4NY92RJ9NHb+xvI3mopDjNWU0PvAktXbOP6/TfoZSxE1z5DaVejKFYm+hye3YphG24RGhyGnqERxoYGKAztWH16CSWsHjMhewO82s6gV433zJ04m/Pq3FRVvuSmojzLts+hWArtg6NKDsxoy4RnZTm7tB/H1ozBqlJ/quZJFd1OVSh/37rI9q0bOXDKDZ+wSFJmqcKweeOpnf0zXBMhHGs8vV3PHcF5804u3XlCiNqMTPnK0H/CTGrmiD6KGfDmPmf2b2HtruM8ex2I2sSKgqXq0a5rK+wKZsLUMDocyYfT0yk/9CBjF28ks8cuFqzazd2/A7DKV56efQfTqHwOzD9uCEQG8uzOVfZs3sD+07fwCg3HIm1uajZtS9uGtciZxizamyfW464ll7qlY9OKRWw65Y7aOg9dBo6gc90i+LodY9XSpey58hxFskw06TKIPh2qkTzmuzZBYUwdiedjNw7v+oOdR1x47hOKecpMlGs7huldy3zWY0gd5sudC0dZvdIZl3seqMxTU6OpI71KelJ90A7dGMeRQby4eZbNG9aw76/HBEUoKFCjFT06t6VSwfR4ue7Goe9obBwOsbp9Vh0PrtC7ztRusYK6k1YxsEl+9MIDuX/xCM5rV3HyxmsiTZJTuE47HNs1pmSOlGhMkGCMY7WKD6/v43JgKxu2nuGJ9/uoe4tWsqdd21ZULZIZg48PxfVZZB/uysJZE0n59CBOG/fi/vwt+rYFaN65F50blye1Jl6p5hcjlPebspCSfkdZuHw7t3z0KFizGyMHtCSPmR8nNy9i5Y4zPPJVkrFQPUaO7EuFfKmi2hr1i/Dj7rnDrHPewEm3l6gMrClTvz09OragSBbrmDia7vTJ3pus02bQMNM7Vi5dyRn3ZwQaZ6d17yE4NqtAShM1p1eNZfSSQ/iEBqPSN8TYyBDz1FmZ6LSV2rkT2rlS4nP/BBs37ObIXzfx8A3BJEUmarXoQe+O9UlrHj1RaIeqqJs2nNlDO7A3xWBcptnHhoAJe+PK4D6OHE49gltLG/ExNeKrK5vo0W8RjZ2v0C1bIG4Xj7Jr4zZO3HlMQEAYFhmL07p7bzrVK4ml0pd1E/szY19ytl5eTFEL7Y2zcC7NrMMQ16KsXDSNPNYhuJ7ax8btf/LXlUeEGJqRs3BrJi8dQP4vOH2qgt9y/sB2VjnvxPXv95inzUOTTv1oZnOSGkvjxTgO/8CtMwdYv2ETp9w90DOxpVyD9jh2aEaBjJYxtnGlR/bBFF44G/uUT1m+bAMnbz0n2CAVtZp2oXvHRuRNE8deGfYBt7P7WL1mHRfveqM2T0eFhm3p0rYehTLaYKAHYR7X6d2rN/od/mRUphusWLGSI5efomeZkfpdBtKrdXVSm8WwUUXi9fQ6e9avYuPxa7yPMCRjgZr06WrP0bWTOZA7LsaxMsCDMwd38MeOfVx+6IXCNAWFmw5i+fAGfDF4TZgvN88fZ+vG7Zy58ZBgfSNSZy9Kw3ZdaFqlOOmso4MUffRYzDnwAA7JL7Jk+WrOunpgYJuDpg5D6N64HLamCW+GPts3kAajjxMZEUa4ygAzY43LZR7GblxIi7zmMTGOW3G9Txa2b1zN5j//wjfCkOL1OzOsd0fypY1Lxhke+I6rJ3azYo0zt54HoWeZhRotO9G5RQ1yp7aMe//FW5slNlRFmptbcBgynYdvwgiN0MPE2BB9veQ07z+HEd1Kc35uc2Z5VGHnDEcsjPQTDFXxSegLVQjPbp5n+9bNHDztxvsISJO9GiMXTaBqBs37XInvwzNs2biTQ+du8NInGGPr9FRv7kDfLo1Ib6HP450ONJ54gYiIMCJiWRZk6u5F2KcKZdrg9jwovZDN3eNiAYf4PuevI7tY73yIe689CTdKRo4ilWjbqSO1S+XCwjjmff2N64PPL3tV+L99yoUj29m84wC3PQJQ6ZmT364e7Vu3onLJHJjqg++R0dgN3UN4WBiRagVmJkaQsxFHt08kXdQRLN1fyAcXuhefQ70dy2iex4TFozuy5sQTQoIjMDAywtBAQYZ87VmybhjZ1G/56/getmzdzbm7b9A3siJfvd6smdCaz+7vx3gcR1acwi5HG/p2ceTvdG1ZtaAv2S3jxONPhGNVGH9fc2Hztg2cvPIAzw8hGNpkoUH7PvRoXZU05pGcWzSZoav24xcWTKRm3jY0RC9dAabMc6Kh7SkaNNhIu6VOtCieIbbTqvBAlo9oxlx1pziP8pj30YAZC8n7eAtTluzEvPYQtk91IPytO7s3bmCHy194vA5EYZGaYnU6M9hBMz9ZoCH6jzyONctJZTCrhjXFyaceLut7Rwv9ahU+z1zZtWkVW/ZfxCdcnwyFq9GxWzfqls3Nxzykvs9vcGDrVrYeOclL7wgs0maj8kAnptunj16qKsN57n6evZs2su8vV7wClZikyEn1Zq3p0KQ6udNaRz/X/jfpX7kDXm2dWDu4EjGBNKLKeL2tMxXX6+O8dAEVsiYDz2s079iPd/WWsDL/XaZMmIN7ZHpmrttB7ZxmhPi+4NLxPThvOID732+JNLEkX/E6jJ4+hgJRy04175+5svcPZ9bvPYlPmAEpc9vRtWtn6lYsgLWpAlQReGrm503O7DlzjZc+oRinzEf7YZPpXTvXN51E/PyzJH/53QiIcPy7WVT6IwSEgBAQAvEJiHAcQ8TPbQN1m0+m9vyTjKybCYLc6WPfkWTdljKrfZkvj5zAv+hepjdmPWYxq3dNjL8WFlkVgeuBZYycsgPbak2wL5GVZKYGhHn/zbHdO3lgXJ65iydQPCpVeyKF46ZzKFq2BjlyZKN4vsyYKAO4c2QNztcVDJu7io52mXhzx4Wb926wYpQTerUd6Vo7N4Z6tpSuVoYURtHC8b1y9UiRxpB8+fJgZZ2OIsqDtJx2jX5zNuJQNXPUx0q04uBG/9rdSdZ1PpPaawnbH7m6b6R991nY1uhJ/VKZMNBT4f33W9JUbUqdPJ/xa/lW4VjpyZ4pg1ns4kPZuk0omjsNxpFheD69in6pEXQqbw2eFxnWdxLu6mw0alCZ9DamqEODeHFtP9vO+dFx0ny6VYmOF6kRjsv020oZu/pkzpGFQjnToAj15dLWRRx8m43JS5fSsKAtesogru1wYsSUtaSxd6B+2eyYGysI8XzM4S3beGRbmbmzJ1AqvXGccHzfmo450pKpRBFszfV5cWEvG0+9pJVjS56duU7OalXJktwEj1vH2bj9EvnHbGNpkyxRYuynwrGKd5c3MHDCSgLS2dGkZhlSWugR6veGy89SM2Z0o4Q9vCL9cFk1jeFOxynZtidVCqTFgAhe3LjEjUf3OPsgIE44Vodyd+9Khkz9k3wtO1A+V0oMFaE8cDnIwdsGjF+zikrJnjG9R0+2vS/Hrh3jyPHxy10dyKkJ7Rjuko7FWxdQJrURN3ZPZMKmu5Su1oBCWa0g5AP3z25h79sCzJ09ltKZkyUoHAe/ucSUvqO5YFCYtvXLkia5KXqhgdy5eJBD1wJoO30lDmViNik0wvGA4zQqWAD9DPkolS8tpobheD+4zObtLuToPJPFPSpFf/BpPtRbLaVoueqUKFaYAhmtCPd6xLYVK/HNVodyafTwTZmXKgXSQPA7zq6dzTXrJixbMJZCqU1B9YGLy2cybpMbFdu2pUhmK4j4wNWDOzntnYdFa2ZQLGp4a4TjzryvXJhktvmoVCoXlkZhvLr+Jyt2e9Bp1gr618rJ28duuD16zKGFY3mSrjkdmpTG0syCgiUqkD7BmBUB7B3dl1upK5IvU0qMjfQJfH6TNRsOYltvDivGVIhKnqUT4ziHGUcWjmToVkOcT8+lWIxepxGI+/acxK3A0my+tJEyUR/WKi5tnkT/P/TYuXc8GX1vMWLJATJmzUxaWyuM9FW8cT/N5n2uNJm2kX52aXl+ZD4NB62m4bxTTKidLm6O8L1Cl6pt0W+3kPkD7PE5PgqH+e5UatyGIpmTERkazOvH3pTs1ouSnzvTHv6anWMGsOhSINVatqV4VisiQwN56HKKG29ecTUkW1xyPKUv5xZPYcruJ1Rq05JCGS1Rhfpwed92zgQUZdnqKRSOqkcjHPfFoFFBwhUZsSuZB2tzQwI9H7N381Z8s3dh/RIH0kYNGCV/re/HjP2+2NnXJ09aSyKC33Nr/2pOqSuyaNZoCqcxjRWOvbPVJ6+JmtwlCmBros+zy/vYsPsaRUZsYVm7fFFj0O/ZGcb2GcejdFVoWbMEtuYQ7POaq8eOcO7R33g1WB6THM+fM2M6MOV6Mhq1bUQWG2PCg3x47m1Lp551Px8GIPwt+2eMZd7hR5Rs1IbyBdKhUEXy/uVNti7fRoqmI5kxqB3pkilihSdFoSbktjQiX7G8WCkieeiyk/X771F72nZmNMmZYMgA/5fXcbn1misHlrP5XX4WdtPEGLYif9niZDWLiBaOH6eicyoFZsXKkDOVBYEv3di0aRt+2Qaxc10n0kRpm5Hsm9+NZZeMaNCwJhmtTQgP9OLyrlXcS9+KpeMdyWCVcJynxArHOXyfc+XmbV5c+oOJJ9WM6N6ctFbmZMxdjALZbTn7HcLxB9c1tO+1hHS1HKlTLD0KlHi9eEuGOm2omT0ZEMjBSYO5ZlWS/JlTYmKkIOilO84b92FcdQbrJ9nBi8ucu+XBub0r2elfgoWdNGsPawpVLEk6ldenwnHIQxb0GcwezxQ0b1qbTKks0AsPxuP+Wbbvu0eVwXMZ07Ro9NtYIxx/w/rgc8sXv+eXmDt+OHve5qZbm+pksTVDLzKA+38d4o9zPjQftZDB9XOi8rjBicu32bV5NS7BJZnZtwom5hmpUrEQ5rE733FLKm3huGUhW+67/sWTJxdYMHE3OVv3wL54eiwss1CiTBbuzHFkxJEQ6nVqRZ5UpkSGvOeFlyVtHBvy2dSfWsLxnknV+eAyn64DdlJm8HxGtS4buxH4iXAc8oI1czbxPmV6sqS1xcQQPrxyY+umA2R1XMLiNoXxfODOzScenFvfn2uWzXBoWBEjcyuKFCtJhrADiROOO66hVuWqKEytKZ4jDTbZi1CnbAHuHJzPtnsmFM6TCQtDCPV5wp4liwmtPIhFYx1JZ6H/j4RjZZAPV4+sYILTMaoOXsKwugWi10N3/mTwmLkoczSkboXcmOqreHf3NEv33KfZ2BUMs8+CIuwhU9r25FaqyjSzL4oZSoJ8XuNqUZnpTaMzRj49NoN+c45hW6wOtUvlxcJETcj7t5zf7cxd05rMWzSMgjYm3yUcPyvVluaBzzHPkx9bGxvKVLUni+ET5g4cyn6PZDRqUpfs6SwhNIhX7sfI1n4NtbKB6t1FhvSfjW/GkthXLIiZfgQ+z67xx9q/qD5qHn2bFiPSy5UpjoN5lqsuTcvnwlQRQYCXBxE2FWnRoLCOsC2flkJAhGMZA0JACAgBIfC7ExDhWGNhdSBHJg6i70YlG2+upoylXpS3gfPY5kx7UYnrmwbx0f83wQFxezm5G26gw/hFDO9Q4queCBHBrxjfrhb3ik9ly7D6mBgqoj3g1Cr83ffQsMsEbBvMZ/24apgnVjiuO5USjQezYEI30lpEBVgmMtidkVWb8b7xJJYMaYWJ5iP9s6EqNMJxbbblrsKKRdOpkMM2WgAKv88ou+b4NprC3MENMY+J4+d7eAg15v7NzGVrqJ5T83Gs/Qvj/IKuOKy7x9w9V6mTNfqTVK1SokIfRQIfkVEXxArHt0lmbRonQGn+Vn0w12e2ibrM69QkKvffS+NRyxnVogRmimiPOI2HS4TaECODcE6Or8KIi5mZsXgpVXMnj82mrgoLxHlCe+bcLsGJ/aNJGyMcF+++mWqdJjNjWCNsjKIyGxL+9gDtKkwg29C5THaoTLjHDYb16cqDQnPZPcaOZEYf7ack9MEu7OtNJL/DAqYPrYFFuF+0cLI9gFmH/qRxTuOo/kR4PWDMIAf2XH1Lj+UX6W9ng6b5qvcPGNurD7vet+D0ke4x7ZpA8flaHpX+9xjV2oHT6gosdZ5EkZSGseMnPFyJoXHMv+NZw+/hcRx7DSK0iTNbHYpgHOP9pQr3Zt+4lgw+qYoVjkPe3WNcv06omv3B9CZZMYphG/HWjf59BnCh+FSujSzDi51DsZ/owijnE3QsFnMg+d1lWrTpi1+V2ewZbYdpwFk6Vx1PLo2w0KgwGgc+DVdl2COG122NWaelTGpXOkHh+Nyc6gw+n58ViydTJNZTFJR+z1k0cgCrrhZhz4UJRJ061gjHrTZStcdMFg+og4nGBTQq908QhxcNY8yqcJZcW0U5jWCqEY4bzMeu/TjmjWyBtbGeZuDguW8w5YYcJF+z0Wyd1AGzKPdiNUEX52DneJ5Ba5bQpkRG3t/ZR9de4yk94RSD7axjvJ7VhD46gn3bkaTptYGNnQqhiBKOG3O9hiOH5w/AOiYApiosgHm9q7IheT9uzW4fY6nEhKpQEx4Sir6xSazHtVrpxaYe3Znlmo2Np+dRJFk84Ti3LW8urKRJ70W0XX6VPqWjlf6zKwbyx10V9w8fpe6aswytmDrq6PKGsU04ZN2TrUPrgEpJaIQKIyONZ2Z0cyPeP2fKoI5syziW+5Oqow64yUC7DrwoPYpVTq2xjVGgXuwfSs0hR5ny5xWa5wtnY+fibDNpw7JZE8iYLLowlTIStb5B1DOQ0O/t2XnUcFhK41mHGFc/ZyxvZchLVnapwpygOrHCsY/rNtr1nEbNmWfpW8Eq9tqQe/uo0nI0BUb8j72zjqsqaQPwI9jd3YmNrWt3YxeK2NINAgqCIqEgKKmgYiEG2N3dgV2YlAginffe73e5pGLturvf6jl/+ZNT88ycOec+884721mr3BK5THE8gaA+8zjork/F4oWznqMMHhxyRcNiLcNW32BBj1LwIpABU5wZsXQdWgObULiQrG/IiD3PvO6LaGblhvH4NqRnRRxfCOnGlmPL6VBJ9iyKEp7gMFWN3XHd2XrQhqYl4ZhtPywedsXfZZFMwslaK2+ub0NPx4Kgkf4ycRx7hXmdVEhXcsRlxSjKyV4WiDLEyBXO6nsKgBZ5yZMR853pYbQL22mtKC6f3f+mE3fFmaFzTjN3rQczezTIEU9h8kqs22lBq/IyFqK4IMyHzuZmjUms22JMvbxhgHmv+a1UFTtCMPI7xLyO5TLrWCKK5+RKU3S9L7DsaBCjpYnsH22gt9YBdFasZkz7Wln9voS4N/uZM8yb4Rs8Ue2UG7mZ9/I/Ko6zF8f7Uo7jUz8sjlM44zAV3cD3rNx5hv51C3rXSUhPSaVQ0WJ5ntkP7NDXwOJERfyuY9qrDAAAIABJREFUeNBROtrzhVQVGbEhn4nj55smMd47BcuVnozulDtYI8lI5oCzDhZ+xdhw1Y12Ut8uFcff+33waXuSiDnuoY/BtmTW7llNl0rFc/oBUWoom9Wn4v6mGqs3+dGtpjz8QKqKvOJ4cntZlCoFpaqID8Kw7zRetFiAt++0rP5FgjhDDIXl838n5L3/fOJ4MCUl6ZxaOROtPWXZtN+ZjllR95+JY+naFGkZmVHP2f2SJOUDXlbzcH7Tl2t+mpTPuk6BOY7f7foxcTzKgXajdHC3UqdansX7ROmpmbNQimQ9v9L31MtNMxi0vRi+Hs50r1/mB8WxMU9LlsocuJB1OWLS04owzdYHzWGtKCX9Lkh9jeuM+fiVnk6A2yRqFJP1M+KM9/irj8I7qi9rNy6jyStXFGbtx3ilF7N6Ncz9DhFJKFpYHhJvoNVlOlFDjXGymk6tUtmz1SR8eHGJBWpziZ2whR1z2/8pcfw0riwOPgEMUiiV1R5F3PUazTTfNBY4+TD5jzo5dSfOSEEkV5wicskcMOzM+riZODnq0CBrYFYiTueC82hMH3Zkm9NC5B95o6pyBv2TaxleL3t2nBhRhuSr/W7BbzDhf391AoI4/tVrWCifQEAgIBAQCAjiWOop393DRFuDm92cOavfMSuqSsKjQ25omuxAacsR9BRzp9N+1mwerKW5ki8qi1dj8h3iOP6uJ8PnnGPBxlUMb54VLZl9UkkkGyaMYlNaH9ZstaNpmR+NOHZFxXojC8e3IHcSZga+Ws0ILGnCNpt5lJIK0a+K46HcG6GJu70e1fPMg76+ThW9Y7XYvHYxDcsVg7RQ3KYM53h1A9a6TKdaASvLhx23ZJReID3V7Jij1I1GdSp/OyI7RxxH0KFnw/xTsTsp46s5CETv2DxvBqtfKbJprx3NCzL7H64yvf9sUkc5s27xQPLNnkfCw4NuaBrvQ+v4ccbVkkUcd9Lfi/bqALR71cqRzBCC3bABPOu1FA/jCYScW4O67hmMzmxmcMVPV8JJZPv8NmwqpIrXCgvqFI2TieNXA7ixdS45yTlSo1hnrsPyUy3Yd30RzbJPI45mp6YGi0534NhjE+p9FnFckrDLG1DWcabvinMs7vOtNCo5DYugXQ5oLXmK7eX19PykOcdfsENR/1iOOH5z1Zf5M3cxcoUercvKprNnbhkxHHNzY8c7JU5d0KJWxDkmDVOnqupq7LX7U0pOxLPDq5i5+AA6fseY2Lgw4YHzGbTiOXP1zGhXM8+5gMNrdHimYMHORWM/F8epdzFoP420mSuwNxhM5jhIzibiwU5LplgEYBJwn2ktC8vEsfolbDzcmdIxS0DIfhkTenkjs/SWMWjVQwy7FpGJY+WNqNtvQH9o49xIyje7GDTQjYEObhiNbpXTBkRJZ5jZ2p6+vlLRVpcrG23QXf4MbU816uW9r7RQtpo58LatGZu8J1IpUxzPoJy5C0tn9cyTakbEDoeZmN1pyy1/w6wI8R8RxzIQovQU4j5+IDYxifjod1zaaseqU+Gs2neTgXU/FcdVIOo6U0fPJ3GkC/4LelFcEsPKuVMpo2yBePkMLvVxw2PBQEqkv8Js7Cxq6XmhM6BpLvWUBGJiPhIfH8uHqHC2eDqwTzSem37zKY+Ip+vHo7KjOE5e6+lRvwSS1HC8dDXxipvEqa2TqFQI7ngNQ21XKebpGjCga2tqVi6dmebhi5v4I3vN9TA6XJ3Aq/a0/kRevtk1n76bisjEcc3CnPNcjL5bOIaec6iTr27e4Ktvy8c+NqxbPYbymeJ4HjVs3LGa0inf5TNCLqMyS4/QQS6cNurMXbfRzNyShLqZFS3yRUUnsdtej6RBjrjrDCcjTJaq4kFvdy4YdMgToRvHsUXTWHBSHvc9u/mj4m30FWcjr7kSG7U+FM9znxlRjzHSnc/+lo4ycSyJYP3okWws1AU9YzW6t2lClTLF8vRPBZATx3NwqTHGgaXwu+KE4if5LMSiKKzGdyNyiA9e83vniCfxpI3sni8d8MjeYtijMQLHV81x3+xD2y8lP/2WOH7ahys71fNFhb4+Zo2S3ibmrQ9Cs2txLlm3x+haK7S01KmTpz/PSIlkk/1iqqltw35CtvLNX+Z/XxxD6GETxpieoJ/aUmaM6EqDWpUKfNeJ01OJjY0mLjGZ+Kh3XNnpiMPuhzgfecwIqUD/XnGc/gK7XmO41EqXtR6zqPHJ+zfkqjTVzFL6uN7HuHORrIjj7/w++KRJSUSJOKh25mlXN9Zr9f2swcWfs6OdwREMXLai3qM2hf4OcSyJwn/6BFzC66Kz0IC+7ZtSvWwJMsdwvrZ9Ko6l6avCbmKloc7VBvrstZ9CpWLwpRzHovRkYj/EkJAQT1RMFOe2rMJ7fz0CglegkHXdnyKOx3mjutADM5UOeb7dZBeQZKSREBdDzMd44hLiibnizYyNUaxau5oRLav/oDheyMemzalXrTSilDiC36TQX2MReuO7Uam4DGbC40NMVVtAeSV75nSSjmbkbqEnbXE8XxwnH396V7jB/KEGpPafg+60oTRpUCM3NYp0cP/EErrr7cZk3QnmdPmk80iJwmuxJisf9ubCfg2q/olUFaFl1djrP50q2W0g/j56Q2fwtLUxm90nUamg8Pn3pxndbR4lJi1grnS2XZ6yfQjyx2KfmPW+y2mUegN9ZXPkxhqgM6YbTerUyJxZJmwCgYIICOJYaBcCAYGAQEAg8KsTEMQxEHxmDerajkjajaBd9dzPyJQPr7h09RbFe7tw0HVEVqRXAU3i/SHGdF1IEwNHbNT7Z0VUfrnpZKYecIpku9dyOmbmPsy7ZXB1RT/0T1Vj9caddKz6g+J4sgfqqwIx6l0z31mlP2w2YJibs/Gr4liJd9McWW41jKyAwMxzRT89jNZcR/q7bGdOu8rE3tvGqKnLGOJ8ApP+1QuO+El5x+kdW1izdR/vi9aiTZu2jFRWoWfzmrm5Yj9F9T2pKpKeYac8nwM1tTjkMbbg1AxvjtNBSZdWJoH4Kit8Jloibvln5ujt5x6MnmJujuMlvkcZ1yqvWf3AivGdCFKUrZr+4tAy5rnFsvWgPfVzEt7mFuKu+xC0riiy3mUpjUsnZeX4VCZ4+ajcndKj8Vuky5KQAVzeOiNXKPORQE1NzE62/YI4Ls6jg87MMTuL6dH9jJSGSn/Plp0TO7A0+w9YZEYy59s+WRzv+fEVzNLyRVStAnIF/DIvXEQZ3xPq1COF04uHYvO2Dz4rzalfKgU/O13WRQ9mr8ukzPbzwLM3o1dFUqFyZQr63dVIyQRfw5Gfi+Pok0ztuYDGi9exaFLbz35Mf7jiRf85K1HxvI5Bz3IycWxyB3cPd4Y0yy/U4zJ/CJvSwuQMDsMq5uQ4Nlrtj3q3arkoIvcwZpgXI128mNmjfq44Tr/OHAULeknFcffanPRYgJHbCUpXy445y4+zQSs9nNzHUSVTHGvSMO8q9tJds0XbhcZc270wazGiHxHHIsLObcZ973VCwsKJik+hkLw8qR/eEBpf+MviWJLAQeMhOAb3x3uzNY1j96KiFoC6xxpqnpmJ2tEmuHssoV64N0P1L2Pl4UL3+uUgNZpze7ay+9x93kW+52OyiMLy6USHvSOiyfwscSyNFDzFlBFL6GTuhr5SK+KenUJDcxlNrQJZ/IcsIj3j41P8vTzw3n2Dso1a0rFbLyZNGYtC5S9k683uD6KVuOY37bPUDPlSuVSHg07GmK2/QLlqBS/JpdDJGAdHJSpmimND2rh7oDmkWf4KjHuM2TQ1zisYc3R5Xy5YjkZrRygVq1YkcyLCJ1uXKeY4zB+aI47lVfezZmzeyfPJnLSdgsG+GFYHnKV3saNM7mtNOxsfjEa1yJ8CIu4lJnrqBDTOzXEc//I8Xu5rCLwWSr1mrenScwRTxvaheumCUzeQ3b+86sfF7bM+W+xKIs5grUEfjlQzZbfZiK+Ip0QOmgzG5l51XDfuouMn45w5GL4ljtM/6f+AkOPWjNDdxPQ1tzDoKceueZ1YeKkoFSuVK3DWTn9dT6zGyqbRf7p9lzje5YjWgle4BbvL1gSQ3sNhc3r7pHPIawnNquS2vx+POAZSwjm+bRNr/Q4SU7IubRXboTRlGj2aVcuKehQRcckft8DLmc/s+7hkkJcnLSaEV++Sf1wcZ4m2dxNdWW/a57McvwnPTjBHw4Bq2qdZpVQpZw2E7/o++ASwOCMMM6WxlJ7rjcWYAuR9SCADhjkxxM4H/eHNkf87xDGQ9PYq69auZefZ51Rr1JIOXYegPHEgdSt8JdN3AeIYcSqPDrgy1XQnwyw3sGhSCx47Nsfwdj883N3JfH2Ik7h3zJ/Nh28QEfGOmIQUKFKIpPfhvI3ox76fLY6nb0HfZSuaPfMOWkPkwxP4+h3k6etQImOSEMtDsdRE7sRX+ZPieCU9s95HGYlRXNzqgJrzWVSsfTCc0AapO35/cxOq2taEUJNyBQQElK7ZDHNbV3o2KMbjU9twddvA9ZjStOvUnv4jJjOxl2ywMXj7DEba3sN573UG1//E4ooTObbcDCPv0uwKtqXpnxDH7wa5cVq/fW7/GXqW3uN0qDxnCzvntC74mzQ4kEaDTChZoRrlSxVglqt3w9nFInMtj1un/Fjr5s2t1Bp0aNOZoZOUGdapfoHvgO/5DBP2+XUJCOL4161boWQCAYGAQEAgICMgiGNg99IhGPs+Q/KFVlGsTA1WBp5hSMNPo0uzD4hm+bjOHKqpyX5HXcp8IyohU3SsCMNvjSNd6uSP5oBETpgPZvGdurht9KNdlX9HHEdNX4XD4oE5C2VJSypOfMdK83nsr27AWdPOnF9thnpgTQ6cMqH+1wIxJBJEaR95cnYHlqYruFukLVbenii3+YKF+BFxXN+QQy7DvyqOWxr4s2F63ig6Wb29vezLfF17Rqx7jEbrHxTHTh/wObGc5kU+L/h5+5YsfDSS9c5LaVzqG+I4bABX8606/73i+BKWxwMZnMd5frVTyxHHZdl7YCF543Ezj7vrQ6PZW3MijjPFsX0IrgF2tCxQTskhX1guU6wmvNjKpLG7mb3VjaE1Ylk4XYsmlr6od5ZdRSqO5+ypjMu67XSoXsBdFpKjsLxcweK4hwn1zX1YrNIuZzG37DOEnLFlhOZ6pq+9iUH3LHG8IAh3d6k4zi90s38Id1sWhEXf0t8Ux6NWeTGje/2cmxUVJI6PVmffbsPPJbz0qKwyyXIc/3xxHH/Tl27TbGk83BAbvSk0k+ZdLiRNDTMPzS1PviyOpTMsLq+ko9lp7Ly20PSKKkYnx7LGdzo1YvcxYeJ25nm4U/34WBbfG4nbSn1qlsjgVoAjOou30UbflYVj2lOlbHHkUt7jvFgTr4jBueIYCQFWg9kiVmWn1VTu71mGpp+IQzst8w28SSRiRMnhnN3iio1rAGHVlNga6CSbqv/pliOOx3DVb8pnEvTjCSs6rM5K5ZItji815dAuLQpsboXkkM+c9i0Tx4ruHqh/Ko4jbzJRVZvwbvacsOzIGcvRWF9qx9qdy1D4NCNPZnVLU+/I5eQ4/j5xvATFTHHcPL8ojc0Sx01yxbHsZS0i+d0z/D0Xs3LbbaoONmOf28yC0yhli+OHvTi1fx75hxGl4xbpuGi05lxDR3Yv+P8Rx5vS5rPaVZvaBXjAQnLyX05vFB+CtYk6m+Rmcs997OcLpUnEnF9njt62Yuw8aU3DrDb2U8VxZiVJ33UxPDzph+VCFx4U74D9pjWMbVKehCB/+qlaU6WXBsuMVDIXBSxUKI0rnjrMcrv4p8VxuJIL66z682mz/PBwD3M1jaltdIVVw3+GOB5JiRk+WE3Mypmc9zl9vJkWk9YwK3MGR5O/TRxnPwcpUa/Yt94KG58rVOyjwQEf/c/Kn3N7BYlj6R9FHwg0HIrdk0as8vSm5M6O+cTxq0ub0NSzo9QwC2zVRlKnYnHkJUkcdjFl4drS7PjZ4nhG7vs3597T7qPTZwJP2qjiZDaHhtXLUUS+EBnX7GhlfO8vi2NZ1psE9ml3xiqkFz5uTrSvXSpHHA9b/QQ1xYK+LAohLy+fFe0tQSwS8fH5OewsrNl3J4pOS/ezZVLDHHHsFHCVoY0/+X7OiCPQzhiL7TXYfd/qT4njSCVvzqq3zL3BLHFcRW0ru2YUPMiEVBwPMWPMin3Yj2hU0AdJbtmkz7NIRNjtQ1gtceD8kyjGWe5iybTWnw1kf/X7S/jjL09AEMe/fBULBRQICAQEAr89AUEcfzjLtIEG1NZ0xnZmr89WbY+74UGfqR70MfbBdnbXzGiMgra7Oxcxb9kZepu4YD6hY4FRGtnHJT4LYOIULwbauaI3MHuyo+yv4riHWIxS5U4TXTZ4TKNq4XhWTmvPlWbWbFuoTHaaO2nE4m6HWSzyLoN/sJssgipr1fTviijKijhOn+uNu2HvPOkgZIvjFSSOIY1bm+yZ6/kBr+1a7LXUIWKECz7jc6eyf+uJSo15zGI1VY4rWHLTenjBu3+POBZHs1tnBtY3auAWsJoetQpIvhn3CKNRk3jYWA0vl3nUzU7MLPv1yQVfC4y84vA645o5lVuaqqK78UG+FXEcdXMzWvM20HPtDgy6ZOWAzi5J0nOWTBjOM8WFuFhOpxJZOY4/jbjLFjs/LI5LEnlzC8oay2ihuYfl0xTyTXP/Mn8JQbsd0TK/iOaRbUyul8fMiJO5vmY+k9e/zRHH4Xe2ozXdix4+/uh3/rqdzkh+x3K18bzqtQLLJueYv/odjp5LaV5FlkP3/UlTBpjeRHflOmb0rPvFXJQpry4yS02XKhpHZRFyGcE49FPiZicD3GxmUFW60nn2JkrkhOcCdNdF4XnMn17S4E5pxPGcEyxwcmdevya5+0rSubp1CXrOz7A94k9f6b6fRFjn7JwVcfxVcdyzLkE7VqC5+CLqB3YwtVH2qoAF0f9RcfwHlxtZ4GI5hfIFRHrJrpDAsSX6aG0sjl+QKx2zJy1kRBOwaC4WR15/VRyTche9wZrU1lxAoS0LCZkZiNOYRsgRh8OsyRQfY0Bhbw0eD9nMCo0uFEtLZO2iyfjIz+C63bicQmbEvcXWaCYbEybkEcfw/JQH6k6Pcd1py7kFE3ncxpiVcz+f3p7V4xFy0Zdpuo7U1N+L39Q89ZZT17HsW6KH4RYJ3pfW0qdanihbcRwHLIaje69tVqqKItzYaIOm3R0Mj/gzscHX6kYqjmdS2MQJ9/n98lSehNArW5il50IH2yPY9qvEky0zGOcaioXHDiZ2qPTFNBGpWTmOvymOK93DsMdU4sZY47xgNKXz5OqIeXYKXU09LvZZl7U43iftSpzBdf9l6NjuZe6uW8zK/wqR7SxJ4sJqM9TcXmF9aCtjm5TOd8+iD9eZN16bhrreLBzV+udFHD/pxpO183JFeOoX+r/PIo5Lc9d1ILMO1sbJ3Z3emYvJ/cCWEctuW0PM/VNZeciTIfXzl1eSFoWz9kQCK6lxwXZizokzxbFXCvu8bWhZNbet/KmI409uN+ndHRaqz+V8ewduLOrKGUdTNL3SWXfHk645z+xH9ttoYLDt1ufiOHwQT9yn57D8LMexKIwN40awSW4Ert6LaFUpb/S5hPsHnNFcegqDwAOMko7h/cj3wSdlkYiScdXuzYHiGuxcMYNy+cZLU3m0wYCJPiEsW7cFJenIys+IOO5jjeLStRiPaVXgooyZnzyHV6FhtoExW+6g/QVPyJfEsfQEMdfRVzYkupsOs4suYsnd/rKI4/IiDqzWwOhKE65vM8qR0pK0OLYsVcfOryaBn4jj3WUXsX7RTEpm+9GPR5jcaRkdV3hgNDo3SjsjKRSb2Upsrm5MsPNkGekvvI9ijyygq0MwTh4+DGuePRgqJmyXOj2dY36OOJY69HfnmTfWCMYuwdNwMBkvTzFzrhFJfVfhb9aTggJzC3o6RQlvWbNAA5eTjdh504W6D10ZMH0tI5dsxXxcm3yz8TLi3mBvOJtDVQw4bTuUYskPWdRrMkHNtFi7YV5u6hVJMmethjDrWmM2erjQo0EZiLzBBFUdPhPHCU9ZNHEalypOwcdTm4Z5ckXn3O/HG8zuMYVUJWtWWU2hUkFTSAoqXMJLnGaN5oCoN+4+q2nxvVnCfqAbE3b97xIQxPF/t+6EOxcICAQEAgKB7yPwm4tjEc83Tma0TxpL3bwZ07aACNjUt6yY3I9jlWfi7WhC/ayFND7Fm/bxJRuW6uN8IoZ+Y1WYrTKG9g2zBINERGzEM+48DaNl535UkIvC22QmGx/WYIHTMpRaV8kU1uKUOI55W2O27gma6zYxq0PFTMl2aMVYFhysyCpfF/rVl/3ijLy6CR3j5dwI7cPuPyOOU+5jrjiOx30NcXeeR40c7/o1cQypb08zc4Ip5adMJ+rEHYzXudKp6pdWTMog4nkoRevWo2LWb9r0uLfY603leGNLzpkPKLiVfo84RkLc3fVMnrqS8iN0WWaqSgNp3mXpjOHQm9xLUqBTk6K8ClyIsvUl+ukswWJGX4plrXITc2cX+qaeFFdahJtG38wf598rjgsnBONsrInfi6pYODoyWrFq5lTkjMQIjrhbs3jTC3TXbWJql2rIf0mc/GlxXApJ0lu8jGfgeb8y+tY2TOvVRJb2I/Uj1y6/plWftp9H3El1Y/AZ5qkbEVZRiZUrTWhfs7g0eSIvzm9l5UpfDoeSI47TY56z3ECN3RGtsXMyp2/zKrI8tBkpvL19lcgmvemQ8zs2jVNrLVh0tgwqDY5zv6IJDnrDKZ39AzrhCWaTx3Ot8gSc7E1RrJ7VGMTpPHhwhzLVW1C3SqkCFscT83T/IuYuvUR3HXsslbvmSPI3V/xYaOZNkYmOuKl1oKT03jIXx/OlXrdJrFi5mA6VZc0r5ukRzLSs+NDVHN8lSjI2f0kcNyTp1Rm05xjxovoYVizTon29clmLSMbz9OI5RB2H0zzTff2IOE7GT7M16zNmsnHFAmqV/dIMh0TOOBgwz/sVtvt3MT7zQhJendvCAgsn7sXKf10ck8EeSyX8X1Tmxa0Mlp3azMDqMhN0eNVcdj8pzKMT55m76xrT25REkp6Ez2IVPII7ErDRjIbSx12cwo0AB4wctvK2qWE+cZwSEYSJtilVpszi+drtjHNwR6lt9uBDKq+C3lKlZeOsBTYlfLi9iwnq1jQ0Poz3uDoF9Alioi6uo89MB9qNs8DOVJna0vnTGQnc2OWE45qjXC/TPmtxvJIkPj/G3JmmRDeZgsMSNdrWLiuTpqlxPD5/BrmuSjTN7EZli+Ndq98Nk+XOTOkgy8GZHvOUVWYabIr+g72+S2hQCjLen2OekhrRHWdht1ibFpWzcnWLk3l8L4gStTpQr3KR7484rpXGaUcV9ANT0bR3ZW6vrHInvmbDEkPWHHnM+0kbZOI4LZKgF/K0alZJlvJAIuLBfmfUF+1Ffe95pkjz4n62SUh8eYy5E/X50HYytlYGtM9Ki5QW/ZD15gbset8Ge9fFdKxV6ieIYzFH3HUx9CvG9jOOtMp2mN8tjsuREX6YqWPMKDJIF3uzmTlRx+L0OIIevKBu49ZUKv2lqS1ioq75MWmWDfIdxmFuokXvljUoJBGTFPWEXZ52eB6NZLatG3N6N86hFXF2BcP0b2K1zR2lZrk5WH9cHGcQ9iSEEg3qUyGr7KnRT7HWncWldg6cMWzPRVcz5q9+gNnuAKa2koXWh1zdgZm5PVdCknLFsSiFwJW6LNxbkYBTdrTIOt/ni+NJiLnuwqR5W2kwbSFOurkDEAmvT2GpvYxQRQ18rMfJUk79BXEs7V+C9jmhbbuHlsrW2Mzvn5kXWPr+eHNzFwtN7EjrZYOH+Ugy/fVfFcdJF1Frq0ExDQfsdIZQUlrt6dHcfymmeZMqOQuevTy3Hk19b8b6X2ZOAWNOmZC/Jo6Bh8dc0LfbS6nib4mtMDhLHGe1550ZbAj0pHNW03hz3hs9M1fuhg/mQB5xvGdxN2zejuSohwmVimf321EsG92bEzXns9lJR9aeJXGc87bEbPUhIgYu+aY4TjxtTQeTixit8GJ2n4YUkoiIfnAYfQMTLia2+mniWDqQfsJTF/MNz9BYt5sZCknstJrF4qOgbWfPrP7NZWmmJGJi3lzjWlRdBneoCdGPeZxRl6ZVS8qCLlLfsXWBBktONWP3NVtaFApnnc541rxtidmyJYxplzUHRJzAaW9LrALfouXoyYTW0pd1Asf0+2F8uyEWK10Y1746hSRpPD+7CT0DRx5V6/5tcUw6r/dYomxxmu7zLTGfN4Ty0tV4pdyeHOFdxeG0qJrMHacZzNyVwKxFy9EenhuxnBDyjGfRcrRs2whx7Gti0qtSvXIJ2fsjPZLN8wezMX4QHuscaFo6ml2r3aDLdMZ3K7AT/r5fYcJevwQBQRz/EtUoFEIgIBAQCAgEvkLg9xbHiXcx7DmVe00n47VuIQ2/sP7d2wBt+i4Jw36LG+NbfyWpbEoofiYqLDkaikgsQizOSn5RqBBycnI06zMON0c76peFhNdXMFcz5MiLKCpUrUmViqVIfPuEsPTazHbdgkmf3GQC7x8dQV9dn6shaVRu3JzK6e8JjmvE9OE12LU5lQ1/RhyTwTW7rkzbmEyN2jUpX1oRq40raFfu6+JYmkrjkOlQtHeG00XFgnWLVCjxxZWtUjjvPIfZXtep1rAJ5YpCcsgTwiv3xm2NI/3qF5wflhxxfLPA9CEjnK/JIlKB0DPLmaa9jpDk4jRsWYciSTG8CIlG1fMKC/rIzn9s1VwWepwlpmgFFBpWIeNDKMGRybQeos3qZerUzlp17XvFcYnCkBF6mpljtbgaI6ZKrZpUKFOc2NAXRCbWQNV9C+b9syaH/w3iOLNQKS+wUR7N5vvJlKjVkNplIDoinJiWRlzdML3g1B2ICN6zlLEL/EgpVo46tatRWPxB7ReEAAAgAElEQVSeMIkiHvrNULXYnyOOpZf4eG8X42dY8yZBRLVaNSlXpjgJYS8Ij1fA+UIgw7LErHTfmHu7ma5hxRtJGUzdDzKlbf78suF3A9CZb8Gd92lUaqxA5WIiwh4Fk9y4G66rVzOgcbkCxDFI0uMJdNJjqe950gqXp16jqsjHvOVpBHSYYMQ6q6mUzM4zLRXHCy4yv3tt1vsfp3LDppRPjuBxaBzVO4xhzSorWkpTOki3vyiOpaeIPO/M8LlefCxUjPr1a1JMTkxU6FtiUjqz/spGumc2vx8Rx/BqnynDDPdQsn5d6tZqhIa5EwOafh41m/wgkP4TFxJdqDg1a9eilDic+MqdmVwnAtejb74hjuHpEXtUtbyJGmhLkOeknIGGJ8e80NRewVv5Wey7uzBr0UZRZj5QzUWehKWWoUHT6iSEvaFEi2kolr1KQPSgfOIYSTyHLPXR8ztNs94auLsZUjenCLFsmtEJ+3vlqF2zGkUk6US9eUmyojoHffSp84WUvZBBkLsyU1ffQVS6Bo1qlybhYwQx1SfgNzcFpexUFbVknfi70/YMV99AbKFiNGxYiyKSDCJDQ4hL7cbGq+vpktk8Zakqqs/vyY3123hXrSHVyybw4lEE1OiAnYcLo1rnJrsIu+zDbLUVPE+Up1rzhpQnkTfPwijZpAvO7mvpVrf4D4hjSIl+jo22Kjuuv6N0TQVqlkvk7fMI2iubUTLYjyPZqSo+XmZO5+ncLFuVGrUqgCiVt09DaTXXkY3Gwz5L4ZL3fZ/2yJcxk+14llSUes3rUiwtibDQcFIkCthsW8/Y1rKV/pKfn2TKPCOaGZ2U5QDP2b4zxzESXpxdj6aBPcHyDWhapQnzVlig1KhEwTneP4s4lvUXQQF2aFttIDylCDUVGlCGOF4+jqBaz4l4Oy6mUcUvhuFnHh92wIwRRoHEi3Lfv4WkqUmKFGWwtht28/tSKo97Tnx/A6MJyhyPrYlC7RoMnGqE+uQOXHCawPLQvrlrArw8gMIQffrbH8N9jFQSSbgX4IyWSXBWzuRkTttPQ23jQ6o1aETZIpAY8pTIagPwWbeCbjVKkfLkICOUTXmbIkf12nUoQzgxpdswRSGZVbvu5IpjxDw56oGG6SpCizakcWUFtNwsGVAxGVtDFZ50WcXWuW1yauimvxnaSwN4n1qKRi1rUTg+kichcTTqqoLbSkMaV84a2P1L4lg6aBjLgeVaGG28ilxp2fMrlxbJ65ex1B5kzpbVqlTLThn7V8Uxaewy6oDZwUKZz2/txkNYZNab1SNVOZlegtr1pDN90nn76A2NJi9i25Kp5F92NU8T/oY4lspOX2Ndlh28Tt0uQ3JyHIfd2oWGniUP38lTs2k9in94y8eSfRnbKY0t20vlS1Xx7IgDM7R9SKzbmFr1mqFnYslAhYrckrbnRRuITJfVTXJkGOkKavQpFcj2IjO+KY4RPcVy6Fi2vYT6zetRKDmJCFFz1pvWYpJ10M8Tx1IvGnoddTUdrkvGExhgQCPJc2zGj2PT02RK1KhPnfJFiYuMJPJDPJ2X7mfTxCYQtJqmk7yoVlP2fZAUG054eBlUfPdj3k02ayA9/glL5sxm++13lKjWjDoVRUQGvyGucAVULVZjNLa9NHW0bIs8xsSB2txOLEL9FrLyRhfvgs3Yd2jtkPsOcSw7zTkvDYydTxBdtDwKDasi+hjBi4gEHA4/ZnRDqUdOxF17JG4n3iIp34AmNYqSEfWGF9HFGKu1CiutP4i+5IaqqifixnUpWVSO2Ih3vI9NZ77XEXT61ED+XSCje5jwcoQxQc7z83a7wr9/QwKCOP4NK10oskBAICAQ+M0I/NbiOD3kGjZrdlO9kwqzlFp88YdHWtwD1tltp+rY+Yzr9Fl22M+aTOTTqxw7fZ67wZHS7JeUqFiRxgp/8Ef39jSsLM1rmHVIQgTnTxzibNBz4hIlVGrUkr4DhtKhYVZkWfaZpdLjyWX2HjzJs/dpVGnYgbGTxiK+uwu//SnMXq5Cbem+4Zcw8TxJv6nan+V4vbrNhAsMQWtCX4pli960SPZv2cjlp+8pVrUH87SVqFEkkj0mq0jorsyEUS0LZJJw0oJ2+ufRs1+D+rBmX0w9AGLi395j76GTPHkVQaqoGLVbtWfggP40q1n2y8dlxHLefysH7r4qUBy3nWLJ1HZZc32lkSQvbnL4yAnuvo6lWNnKNOkylNH9WlE2WxBkpPDi9jn2n7tI6LsUSlSsTvM/hjGsW7PMH/jZW9KjAyzbEcSY2UZ0rJ33Z2gih92seVtvFDOGd8+dbpkcyYVjezlz8yVxKRlUbaLIgEHDUayXR5pmJHNqry9HRF1YPrF97sVECVwJ8GPvxxZYzOuRJ0I4iZubN7PzYR2M7YZl5nNNerwHq6MJaE6fQL0KufeVkfyBa2eOcOrCPeLF8lSpr8jw0cNpni1Hv9CZRT88xfaDF3nzPp4ydTsxauxgWkjuYOpzmSFT1ejXOM/9x71k/669XH8eRkpGYWo0a0vvfoNo3+CTeZrJ4Wxfs5FHiTWZpT89jyjMvgkxsSH3OLT3EHdfxyAqVpaajVsyqF8/mtUulxlBlh71jHUb/SjTzzC3fqWHZyTy8tZJDp67TUhkIkUrVaPDH0Pp16UFZfKKxkxxHIS7mzOt4i7if+wGkUmFqdf6D0YN6yeLUs3eQs9hUmB5b+HqfJp2yqr0aJJrxsWil2wwC6TZnOn0aJq76FlKxH32BBzk7ttoxHIlqduqAwMGDKJp1ex6CmGzyWaqTlRhUMfauekCJGJuHN3AjqdVsdQZmZOnVpQax4W9Wzl2+xVFqimgPE2FppULjjyOf3OZgIBTPAlPoFTDtkwYMxzu+LHpYjjKula0rATJMffxtTtDFwNV2lfPnf4fH3GHrWv9kO9vxNzuuTMt4sPusHmTH2+bz8ZmVLPcKeKiFF7fPM6uo5d5l1KMxu36MXqwIrcObuTUx1ZYqeVfnCvshD39NHwYbXMAm4kKeXL4inh3/yyBxy7z5l0sFC5L8259GdavM5VLfl0KSqvu6aU97Dtxk8iENOq0HcjYET2pEH64wOcjMSSIvXsOce9tDBQpRd1WHRk0cDCNKmXzzM1xrNrqI9u2H+fZu0TK1WvDsFHDaF07K4o8p9GIM/uagweOcj8kDrni5ain0I5+/frQrLrMjGfEvGLT5s3IdddjRoe86RbSeHjAC//biShrmaGQ9fikRr3k8OED3Lz3FnHpGnQaOpZhLUuyZ9smblQby/IRDUCUwKPz+zh86THvPqYgV6YmXfr0Z2CXlpSSRtN9Y0uMeMSJY0e59iAMcdHi1G3ZjeFDh1I3z2OeFvkQrw3bqT7UhIlt8o6gphK0w5H9b8szba5m5qDnF7f0eO6c3EPgqXuIyjZm0pwptKlcuOD+D/jwYC8ufhfprmrF4OzBEUkGEQ/Ps/fQaYLfpyBfqhKNW3VkQJ/u1Kv0pZkt+e8o9vUdDh47QdCzSCTyxahYtwX9hw6mfb2KOZGquVWawatbx9ix7wIfxGXpO3YaA9rX5ukRdw7FNM99X0YFYeboR4sJRqh0kD7/EkJuHGPzjkhUMt+/YuLeBLHn4CmevXmX+a6r27YTA/v3pWn1MjnPfULINQIDTvAoNJ6S9VoxbqwSRR/uxPv4M5SN7Gib3eWkxXLjWAD7zj1GXE6BqWqTaVYylf3+a4loqMz83nki88VphD+6xIETF3gRGod8uYootBvA0L4dqZQ3V/SPfh8UVNGSNELvXWDfiaznt2wtOvzRl+HdW1Eib1tMjWHvjo1cTO6IVb732+cnTUt6gq/VYdpqqtKlXu57JTn6GYHbtnPvbRy1Wo9g2sSORF0/xKEL9wiPTkZcsiqdevRlYHdFyudNY/TpJWKfs9JzK+Jm49AZ06rAgZbEF+exWXuACvVboaKiQg3pIyBJJ/LRZQIOnOBljIjqTboybtwgYi9tZ+fpYmgsn5ST316UEsuVQ/4cuPqCIjUUUFaegoJ0JlZGAg8vHufQ6ctEpZeiYafBTBnWjusBbhyhB8undJHd7ZfeR0Diuycc2ruHG8+jKVO7FSNGK9E6/Txm/m+ZOmMqbWuV48vP7ycw4m7hanOUpp++j6S7SVJ4uH89m65GMGCaHv2bV0ScEsPVY4Ecv/KMRLEcZWs2oXuv/vzRti7FpN+xSREcO7CXS/dfkZQiokLtVvQfNpzOjXOj96WnTot7x9VTB7h8+wlRaUWpWqcxvQePpF3DSrKZTHm2mJfX2LvnKA/D46nUsDNjxg6h6svt2F4sxBwVZZpWKQ5xr3D32UKc4kzM+hXwTS5K5fXdC+w/eoY3H9IpW6EObQePYnC72jkL24mSPnDt9AGOX75PQlphKlStj2Lf/vRs04jSRSA19jWnDu3n8t0QUiTyVK7Xkr7DRtKpXla/Lv7APm8faD8ZpU51v9UNC3//xQkI4vgXr2CheAIBgYBAQCAgLI4ntIEfJZDIOavJmF5tgOtGJzpU/bbs+dErCPsLBP4UgWxxXMDieH/qfMJBf46AJJHTTibM35DGpvNedK34tZUz/9wlfs5RX1kc7+dcQDiLQEAgIBAQCAgEBAK/OAFBHP/iFSwUTyAgEBAICAQEcSy0gR8hICHl5XGmTV5AkemebNTs+tVp0j9yZmFfgcBfJiCI47+M8GecIDn0NoY6OrwY6MkRtS+tWPUzrvRXzyGI479KUDheICAQEAgIBAQCvzsBQRz/7i1AKL9AQCAgEPj1CfzWqSp+/er9WSXMIPTmBW6+fcetQ/6ci2/FSrelKOafjfizLiacRyDw5wgI4vjPcfspR6UTdu8Od16/5sGZA5x5Uxf7dVa0LvPtVAo/5fJ/6iSCOP5T2ISDBAICAYGAQEAgIBDIISCIY6ExCAQEAgIBgcCvTkAQx796Df+U8iVxZulktANCadl3GmaGs2lb+2vJLn/KRYWTCAR+jIAgjn+M10/dO5HTyy0w3nycGt2msMBoLt2bVsnN6fxTr/WzTiaI459FUjiPQEAgIBAQCAgEflcCgjj+XWteKLdAQCAgEPh9CAji+Pepa6GkAgGBgEBAICAQEAgIBAQCAgGBgEBAIPCTCAji+CeBFE4jEBAICAQEAv+3BARx/H9bNcKNCQQEAgIBgYBAQCAgEBAICAQEAgIBgcD/KwFBHP+/1oxwXwIBgYBAQCDwswgI4vhnkRTOIxAQCAgEBAICAYGAQEAgIBAQCAgEBAK/DQFBHP82VS0UVCAgEBAI/LYEBHH821a9UHCBgEBAICAQEAgIBAQCAgGBgEBAICAQ+LMEBHH8Z8kJxwkEBAICAYHAf4WAII7/KzUl3KdAQCAgEBAICAQEAgIBgYBAQCAgEBAI/N8QEMTx/01VCDciEBAICAQEAn8TAUEc/01ghdMKBAQCAgGBgEBAICAQEAgIBAQCAgGBwK9LQBDHv27dCiUTCAgEBAICARkBQRwLLUEgIBAQCAgEBAICAYGAQEAgIBAQCAgEBAI/SEAQxz8ITNhdICAQEAgIBP5zBARx/J+rMuGGBQICAYGAQEAgIBAQCAgEBAICAYGAQODfJiCI43+7BoTrCwQEAgIBgcDfTUAQx383YeH8AgGBgEBAICAQEAgIBAQCAgGBgEBAIPDLERDE8S9XpUKBBAICAYGAQOATAoI4/hebREpUMEHPP9KgtSJVS8kjyUjhxZN7JJZToE3tMt9/ZxIxYS8fEJxWhZ4K1b953Me3j3iRUJK2CvWQLyTdPZkX52+QXE2BZk2rUBgJcREveBwmoYViY0rLffOU/9gOkpSPvAh+TsSHFMrUa0GbuhX/sWv/2xdK//CCa0+iaNy6A9VKy//btyNcH0iJesb1EDHtWzShVFE5xMkfeHj/KUXqtqZptVJkPl5ZW1psKI+fvSE2WUx9xe7UyXrEUz684XFwCPEp0KjdH9Qs/e+hFacnE/rqGW8iYilZsQbNmzWmeOF/736EK3+dwMc3QbxIKEvLpvUpVjhvaxPIQRrPb9+CGi1oXL3srw8kPYaH915StoECtSuU/PXLKy1heiKPHj0iukwzejT4gW+mX4iOOCOOJ3efUbJ+C+pVLAGIiHp+m+CP5WnVrjGlfuBTISPmNVcehdGodWdqlPn6gaL4cK7dC6ZG867UryC8JH6hJvUniiLmw4sgnkSVolX7ppT5DZuDII7/RLMRDhEICAQEAgKB/xQBQRx/Ul3RwZfZvHk30e3nY6XUiB/45v7Bik/h6mp1Zq17htrKLWj2r484NgRbQxWedFnF1rltvv98Gclssp+LdfQIgp0nf+O4DLaZ9sfxckf8T66gSWGpFX7JskaDeDHOGZflIygjSmH3Kl0Wb32BVeBxxtb7/lv5O/cUJ4Sw030l6w+cJ65QCVpMsWWdeo+/85L/V+f+eNqO7sYHWep7lLGtSv1f3dvvejMhh83p7ZPOIa8lNKtSnIirG1DVcqRSXye8lg8lW1clvjyP9TJnrj4IRVy0GFOdz6HWHuKfHmWRjTu3n0ciKVKUuW7nmN7636N5afsyVngf4X06NOw0jGWWZtT5DZzbv0f8r1w5Dj+1ATiGd2ejtw2tqwp9Qn6aUVgqjQBld5ZM7vBXQP8njs24t5a+M9bQ09AVW+U//o/vWcTDADO2hbRglsoUGlQs9sm9xnN1nSeHI+VRnqdP00r5R65TP7xk2+b1PG00C9vuaWhqanCynROPjRX/j8v8991a4otApk5YSi3tNbjP6AwkcdRyNEuudMNntzXNf6BbiD3vTBeNzVhuPoey4tdHMBPu+NFLZQnTPK5i0LPc31dA4cz/AQLJnLSdwoJDzdhw2IHWv+EYjiCO/wPNVLhFgYBAQCAgEPhLBARx/Am+c976aNrvI63YOAJvLqelNIDjb9reHrFigsUVTDfuYnSL0mT8I+IYLnhqYf+gMf6rdCmdGXL8iTiWpHN9hw2GmzPwCFhGq6zfdYnv77Fx8zUGzZxC4388oknCi7Pr0NBzorfTRYx7lQU5eQrL/TNRdmlxYezbsJnCStqMbvDvRHMJ4vhvehD/wmnzi+MSpLw4jfpMEypqbmH5xGaygSdxLHst9DH2/4jr6e30r1kIOfnCyInfs1VjHnZXy+J5yIduVbP+/59p0p+XOvUasztoUF5vFQ4zukChQsjLy+eLmv4LqIRDfzoBCRddJ2J7rwNrHY2oVfafD/MKDTrMykvpOKkr/fTSff8J07i125egIi2ZOqw7RXM84+8ljvlwhvnTHWln5IJan8bfj+9f2DP+xCIUTR9h6+PGJMUa+e/g4310xs/jcGwxTFb7M7dbtXx/D7+zA605ZjS3v4NNh7DfXhynxt7CYKo5TQzc0evXSBDH/0J7Fi4piGNBHAtPgUBAICAQEAj86gQEcZy3hsXvWDJhLB8bKHJ83wlme5xBe0CNvzHqOH/z+qfE8eeN+hNx/IVWH3JxNSqLH7PKfwVtKv9AGMtPeYrEXN1khY51NJ7P3Gn/D6fPiH5+Ct1ZyxngvYsZzf6dXAKCOP4pDemnnuRTcVzgyRNes0Rfk03JylzbokxOcpWYh+jM0eR8VV3OeI7mX4/Zuu+K4qwTLHB3Z0qn2j+Vk3CyX5PAEff5aN5VJHiN+r9YwA+sGN+fsD6OOGj0/33F8b9YAz96aVHcJWb10qaqsRcrpnbKc7iE8KubUNb2Ir5QGgNmO2M9txfF8gym3fBbwPzlEbieW88foue/vTj+nL0Qcfyj7VHY/68SEMSxII7/ahsSjhcICAQEAgKB/3cCgjjOU0PJ11cwzOwmC5brcdVkGg/bmbJ66RyqFf9nqlEQx1/hLBFzcYMZessSWB/szj89m18Qx//MM/Bfu8p3ieO4l5joqRMgns5tX+Wc9BVE3UN1rib36hhwbvVo/p3hiDzEby6nkcZF7DzcmdhBEMf/tbb4b9yvII7/Der//WtKRIm4aQ9lI6qc95hNzsQuSSrnvBejv6cYY5ru4Lq8Nr42alQokTtSvMWkE6tiJnHGy5BScU8FcfxZcxDE8X//CfmvlUAQx4I4/q+1WeF+BQICAYGAQOBHCQjiOJuYJI4dczuzWTwXdzdDRIETGO1fnrXuznSpJ1M6rwJ1GGh9DY1VAej3qZWP9ZvL3qip7EP1hD+T6pckIewBAV4erD95ntB3yZRt1A1140Wo9GtK8az0CtkRpEt8jzKuVamCU1VIxLy8uh8vHx8Onn1MWtHStOmngqW1Lq0rZk0jz5Pj+KndcE5tc2LFmp28ipOj5aA52C6ai0LlkjlTzi+s10L1QkMee+tTpKBUFWRwY9NydKwj8Q52ocHjg4yZY05wRAISiXQGuzT8pxwj1VRhmw8Pm0zHa70R+TI4iEX426qyJLQ3dzznUvQLLVMiFvHx5WW87B0JvPqImCR5mvWehKHRXHor1JQt3he8m8aDjQFJnuu3wGaHJ5Pb568H2WUeoN9oDlUsV2MwsgRuC03ZevYxqeXboGlhw6zBzSmRneJCIib87mHc3XzYe/khqRmFURgwk6WL5tOmehkKxd9jwbBZBITHIP0wlJUdFCYsYs8yVYJ2LEbTD/bvW0KVvIMQz08yZZ4RMRO2cFa9ZeZfrrhNZtGjDmxbNo2jK7Sw3/WYGd6XMOpV9ofay7dyHB+wG4Nn3Ch2Lx6Mt+k83A+9RHvHfdSlKSAlYhKDL2JvZ8/ui08Ql62PspYF2hO6U65E1lR3iYjIx6dwc1rFjvNPKFS8Kn9M0cfVZBwls7mJM3h7+wCr3Tw5eD4YUckKdOg9GT0zHTrWKIJstwzuBdgy0/IJDue20r9SHkCx15jfZRoJ/e1xdx9LeSTcC3BG0+QFbk9W8HGTBcYu+yg1xoP91gMohYSk6Jfs8HFlw84jhCbIU0+xH9qLljC6VXnZiSUiXl0KYNlyF04/eE/FRl1QNzZner/myOfUdwYRD8/h5enO7iNBpJSuQrf+GljaqdDwS41Uem5xBi+uBOLgsJqTDyOp3LQ7+tY2dIt0p++67BzHJSD0LL3H6VBVcyc7VZoSvU+XLgYHM9sOFJJmf4AWU9kz9S2jF57L///t1Li20ygzIlmc9pHLAV7YuvvxNCKJel2VMTVXp2/zGlkLWsaza14nNou0cbXpS8CimXhdqobpejdmdq1F5NNLeHu6svPALZJLVaJz3/ksXj6LxgWUMe3dA4x15nPwZnju8yUnz3DTzayYVRHbRkpETXfBajrY6hhzILULm30d6VKzLOL0WO4e3oCj625uvQwlrVx9Rk6ZhfaMsTSsnDviln5lGQrWL/B1c6TGUx/0rDfyOKUi43UcMZ/eiTKFkrnoa4W150FeppSk3yQjFutNoFaZb0wtkIhJiX+Fv4sj63edIywlg5qtejNTxwiVno0pLFv9k/To51jozSJs4HrWDpNjg+MiPAKuI1e5GSqmNugrKWZxzW5Kyby+dhBbh+Wcu/+BYrW6Mm/BAqYPakWZryxCF3JzB5oaW1DZu5vmt1ZhsNibd2WNOHByNlIVn570kRObHXDw3EtoihzN+09nkakGHWuXznpmpO1YQkL4A7atdMD3+GXeUY3BU4wxHFWJRQYGVFE/wiol2cN013squlebsdnJnNrlsp9fMbHhQWx0Xs2WfZf4IFeUhu0HMM/QjDGKVXKfhayBi/t93LigXARfJ1vW7LqCqFoTphrbYaTUlswU+AVsrw8uYLBBABkiaZ+c1a5pwqINHszo2SCzrxalRnF2y2pc1h3lSaSUYRsmz9VCc1yv3L7mK18s4oxEnp7bgePKrVx5/IqUMjXpO3IK2mrTaV2jFIVEsQTaGmK56QzJshdT5juuQpMuuHito3u9hKwcx25YKFVj/WJDvA7dIbmcAtqmS1Ad1pbSeepSkpHMswvbsbVz5UJwApWb/cF8Ywum92qQw+zJEU80NO/g9MydFD9LjBwDyBiyihP2Qz4f+El+j6OFGp7F5nFPtwHuC/XwOf0SrS1X0O5aLrMvlr57Vto7svv6W8rUaMVUvYXoje6Y024zu7WMeO4f28Ry5w1ce5lAuVa9MLMyp+QeR/Q3V2ZfsBWyxBR3mN/IEEV3D9SHNMshK0pL4sY+H9y8t3A5OIaSlRrRf6omZvOHUaVYdiqadG5vtWD60jDcLqyl2o0NmNp6cP+9XOb3hq2dPs3K5qatESdHcm6nN26+O7nzJpnyDTqjarIY9YGN+a6EKRIxp9aYoL8iFrcH3vTM6iqki4uuMlXhSF19nGocZPQW2L/FluaZi75JYTzGqOt4klWccNUcjNzHJzni+M6scmz3WobLhrOkV2nIJF0bzCZ2zJfOSvq9EXnnAA7LV3LkRihUaclME0vmDGtPhayw5rjLHrRXXY3ZlquMKnoKU3N7LjyNo2rHIZgvWcagJiVzn9UC2q9ElMTLKwdw9d7C2esPiZOUoUWfiViaatOhbmnSE9+ySLkvwT282GU8IF8qIEn0LWaPnEtku4VsdhtL+fQPnPb3Zp3fDq4FSxcsbcAodXMsp/fJKVdawnMWjJtFTaP1GA+UtoSCxLGExIjH7Fnric/xM7wNT6JM/U7MMbTI9z2UnePYYtMZBklOYuHgxvmbIZRo0JnZCxah2rcpJbP61IJzHEsQRT1nm+cKPHaeIlJUls5K2ljoTkShev7FYvOjS+S49QJ0N1Vmd9A8glwWsND3Ev1N/Vk1pxPFJCJCbu3H0W4lB+6EU66OItP1F6I5vG3usyIRExt8kzUejuw4dpOPhSrTvo8S5tbmKGZN85FIxHx4cgGPlQ4cvvKEyKSSNOs9BA1NHQYp1qJI9nfCAx8azdiK0Wp/1D9JleKr1YidZSzYu0yVwnJpXHLXZIarPJtPWxO+0QQzn5v0n++Jg3GvzO8WUWwoR7a647LjEC9DUqnQqCuz9cyYNbRZ5nexRJxG2L1TONkv5fD1dxpDIYUAACAASURBVBSu1gZlXTPUxnSgQhFZByxtt1G3D7Pc1ZVjV4NJLF6bIRNmYKwzg6yfJwW1RGJe3cLXy4VNuy6TWKIc7XrOxNpZCwVp+rnHm2g02QO1VYEY966Z7/jtBo3YgCG77NUonZX7RyLO4NWlQJZ7rOH4tdcUL1eXXpN0sTcZRVmyxXFT1u23IOPYKixX+vEksTTdR2myyGQajcv92mmvBHH8lZe58CeBgEBAICAQ+CUICOI4qxqTnu1m9AgT2i/dj81EBQrFXmL2IEMamnhgOa6dbK+Y68wZOAP50UtYYTqO3JSS6ey1Go3T+8HsXalJhdQQ7J1W8SZOnpp1alG6sJjo4CBO3whhgqUbuoObZ57uu8Rx5H501AMo0rwJdaqWIiM1gceXjnDufXPWbltFnzolIVscv2mObY1wLiVUpk6d8pAWxf0LF7jxoS42Pm6MUiib+SPlR8Vxk8jHbNt/ktdPzrP7ZBTDJwyicsnSNOs6gIaPLBi/Lo1lbt4otamc81CIkx6iN0qV8nO9WDKx4IWJRKlxnNy8FHPvm7To3Jnm9apToqiIsIdBXLwdTm9dJ8wnt6F09ENcth3lzZ0THD2byhjdEVSmCr0njKRdjYJW7pKKY1USR/ZHPi6eig0bUaVkCq/vX+Tk7TTUlrujMTDrh/WzQPqbHkCxRT1qVC6HnCiZRxf+x95Zx1WVrQ34UREJCVEsBBG7sLu7uwtbkAZFEREBQQUBRQEBwe7EFnXs7hZFTBBQpLvO9zvnAILCqDNzvztzZ6//Zjzss9ez19l77We9633PciO1Hr6b19GpwhdO7AjiwfsQTgVdQnv4OFqqyVKhQVem9GnJ/T12vyaO71VnTMVkriSXp5qSDB1n2DO8+ucSx8tou3WY92tUZLz8lDiOas7oUqFczKxM5fIydDd0ZaBGErf3r2P+uos06NyOuhpqkBrN7Yv3yGk0CR8XPSqXzSB0lx2zV9+gQa/e1K+mRFZqDO9TamJrP5OqZUpDSgSH1tmz5shb6rZrS5Na6ogyUvj48h4X70Qxwd6HuYObIVfmj4jjV8z1qsDZPXGoqpdHrc0k5o+pR/jZzdgu8yNZswMtW9ShQplcYsNfktlhMStHa0P6J4K9l+IWHE2Tjq2pqaZAcsxrrp1+RLVRdnhY9ETs1d5ddMfI8QTVWvWkcQ1FMpITiHgDE12W0r4gh8Q39/bsWC77LGbJrmfodOyFbk1lMpLjePXgNXKVczgRqZFXHO97cZz89AgBJ+5y9tRxnuc0xWBkM8qq6TKmyRf2nbrH4SMn+aTUlumDGiGj3prZEzpD1AN8llpy7EtderSqjaqiLJ/DHnDlWSLjl3kxt734JU8qjjfGDqNVnTSi0+VQla3C0Fl61Inbjf6iA1Rs0VNyrpkpiUS8zWXscns6FZb3ed3MToom+ORhQu8Hs+5YBL0HDaChRgXqdhhJv9bpONUeSljPcaiV/UiOggoKlRqgrz+B6pmhrLNZzKGI8nRu1YjqVZQolRzD4we3eZmpg72HG710pCltJOJ44XXGt6tPfJkK1K2mSNK7p5w+d4umY01pGn+TK2nqNKtdmawvb7l6+hzKAxYRYDOO8nkvz989cXNTeRG8mfmLvKBpL9rr1kSxbCkSPoZy7dx1lPrPx2PBBLSUZQrE8ctaU2iddJf4itpUV5Yj/OlVzl95TVuH/XiNriVJS5SbncrpQGvcjkWi26I5WpUUSfkSzv3r16nY3wp346EFL9PfnlO+OB64dASP911GtmIlypfvjbl9X+Q+XMdl6SLupjakY+s6yJfJJfrFLU48AXM3H6a1V0esCT7eO4yVtRtf1JvTQbc2KnJpRL8JI/xTGmGvH9PG5nzJ4jgnkYf712G96iBKzbrRuqkmsrlZxISHcDn4Og1nurLMYCDqCmXIj3i/V3MME2VDiFOuSfXypYl6do0TV57T0Xwfa2Y3Qa6YnNtfXpxmx+lnhN46wonIGpgMbQlUpNOwwbSpqUL0o2AcrRx4qNCE7i1rU1FFnuwvH7h9/SaR1fqz1mUBLaqWvFIjSvtA4JIFbL6fRuvWzdHSUKV0ahwvn9/ncaQiJsvdGdtSjSeXTnHh0Qsu7N5Msk4f+rTRQVFNg/6Dh6NdIQG7of2IbDyE8hFvUKjXEHUlER+f3ObMzRhGLffBdnAT6SXMiSHY3R6v85HUb9eBGmqlSP70jmvBv6E9aQ3Ohn2oIAtScXwPA78qnNz6hQpVlCjffDyLJrXku41J+eJYpj+OXOV8cgXUFMrSa5Y9/epk8XCrC0s230OzQxfJ7yE9IYI75y6S3toCf8cJVJeH7PTP7Hedz6qzMXRs345aNZQRJUTzMuwFaZEp3HrVgWO/I45T3t/A3X4BwRHVaNeuJVqVypGeGMurO+d5mNSIZWud6du4EqXJF8cvGTW3NQlv49HSrk5mUjjXg8/zjLZsP+hFW/Uy5KRH4Wupz+FPFenUQRcVmUxiIyPIqTWWxfqd+LkKACLeXdmKgflKdF1u4NJLmqgn5fMDrCaa0tBuB+Mr3kZ/vB+Dd+xkRlPpjSvjvhddZx5Df7Uv07tpUypOKo7PVB7FLNknfFLUpIZqOT49v87JK0/QnRaIz7yOKJaC3Iwkzu1wYtmeVzRv0Rzt6krkxn3g+u0HlO9iynqroZIFZYk41lvDgAmzKZ0Yjbp2Dcqlx/P00nFuf6qGw6bNjGqqVmLu9+gX51m9ZgtZFXTQrKoMaQm8uH2ax1ntcfdyoF11GQ56mLPkpAL7jnnQqABYDmEnPZmw4BDTth7HsIUyj/2GsuKODg11qqOkKEtqTBjng6+i0Gclmx36UqEM/JQ4Tv7IWk8Pnn0GDc0aKJXNJe7tE85ff8WgRWtZOFRaWFAsjtsabGT4pOmkfHyHeq1aqJRO5+Prx1y5HEIHI1eWTe+JgkwpihPHUQ9PsMTBl0T12ujWr4miKImwJ/cI/aKFnacDHWvlLfJ+dzPPF8cVMLFL5/61DFRV5GjQbw563SvxcONyHHY/pWb7ztSuIkdaXDi3f7tI6a7WeNuOluwKjLi1FSPbzag17YRuzYrkpiYQ8eEl/ebtoK+O5CnEpa122AXeoFazNtTRro5imTQiX4Vy8+FbOsxywl6vI5KSHr8qjtfCLNNavHkShZKSMrqdJjJmWGOSnhxlke0a3pWtRetmDamsLH4+hZOR3QELtzGok8vNfQ44b7uPVpPW1KmqTFp8NM+uBJPeypA1NtPQUBRxbdcy5gfco22XDmhXUiQn8RMxadlMMHNFt3Lx76JJTzcywziAck1707qOGllpKUS+zWSQowO9xFEOvyCOs76EsMXVBv9LqbTs0okGNZTITEngzYNyGO6xpmmeOLY8oMyQYTVISi5NrRpqpHwK49zRc2Q3nYDvukU0rFD2f+LFubhOCOL4f/bSCh0TCAgEBAICgTwCgjgWgxClcsljIbPWR+N7dRc9q5RBlJuO//yh+KWM4Krf3LytlJlcdR2Lyf2G7PZaSr2Kea+KCdeY3dcSDWNPbCe3QyYng6jYJFQqVkJeUh0LRJlfWGMyim0q+txznSD5fz8ljjNjiPgiQ5UqKnkRJjnE3wqk/SQ3hjjsZ8VEXWTyxfH+CPStPdEf0QSVcqUlEZhxoWeYP3khn1ssYIP3JKrI/Lo4lsbLQnE5jnPjLksEu6bZWuwntS+IxIk5s5DhHjG4+KymU63i5C58frofg+le1LNwxWp4K9TyYIlF5WmfhVhsDcN2+xH0dJUl0Vk/n6pCLI6Hc73tMLxW2tJKS1US6Zmd8Jblc0dzuqYZV1ZMkXYqNYbQeFm0qyoj9VO5RN/cxXiT5VS3OMaOCeLoOSgpVcXd3b8mjmcFfGaslQvGI1qgJpY34pb9O+NFeQ73Vk0sMl5+Rhzb7E9nypLVzO5fF1U56fd8fnIMM+O16C7yxbC7Nsp5Y+TthY1MXbiZvh6HWNwqHqehk7mkpEfgLkM0JZ/JJT05jdJKisiSw8ugpYy2OsS45dsxHaqLUjnp8bMTP3Lc05xl16vjt9GJVlXl/kDE8S6UZxqyTn88NSvKS0Ra6tvzGMyZx4e6s1lvr0d9dWnkUm5GIlHJ5aheUYawk6sYb3Yek22bGNuqGnIypRBlp/Jwly3jPR7juGM/YxuVYYdBe3aUmYD/SmtqKInPW0RGUjw58hVQKCFU7vMNb4ZM86Tbok0sHt8eZUl/c0n8cJMVBpPZKzeyRHEsAfMrqSqyUznhY43tHXW2rjSnYXUliczMTo1ku908PO+24cAZC3RkpOJ46cOGzLCxwWBgGxQl72QpHDBuh1/aUHzdHNGpIO6USCLIs8up5n2mhOdfsakqXmFfewBB9buxxGERg1vVRjwkxO2K91gWnlBh6UpHejapRn7wZuLbGzgvWMy5jHEcOjiHGmXyxLHeQQYZr2C5YV/Ki08rI55gt2lY7n5F/ZFO+FkPQV18DxBlcNHHGOPd5dhxwh1dpbzqnN+cdsq7K1gamvOu0Xx8Fw2jppq8dFxkJfP2rA9684MYsnQ9lmOaQaw04vjIs9os27SSIU2qSHLhpsc+xcPInC0f2nH0tBP1FCD58U7G2hxiivUKRnesQ1nxQUVZPD+zFoslj7E6sI5eNYovGy8Vx87EN5mOu+N0WlRXkUYyZ0Wx3dIIz5iOBK7Rp0llcYSxiMzE1/jMncgJmTEE+MxHSzGNAONeHMwazlonM+qoS/suykrgpK8dDj7HaO9yq0RxHP/kAFNm2qE63AVXoz5UU5b+fW5GPC+PujBj+WMM1nqh11m7QBzfjqiEo5cPw1pXldwDM+JCWDt7FgdTm+C/w5emFUoYL0BxqSpyM5PZsGgU26K74uNiQmMNZckYFkesfbofhL7+MuR7OuG9cghqJUQ0v947jck+SRg5rGRs17rSawCkfw7BZ6k1u9+0Z/dRa3Qkv9nfy3Hckf2ZvVm/3plO2hUkYzQ7/jUrLGayt8wkrgXMQnwlI39bypQl15jptokx7TWkz9rsVEL3L2a0f7QkfcvABhXyxHEgpfX0WW80CZ2KvxN9mi+Or35mnpUvkwfVz7t3wJe7Gxk92Y0hbocx6FsbBTH43Aw+nF0nieTWX78f0y4afLkVwDizQwx1XMmcnk0L5hOfnpxlkfViLjwfQHBJ4jjrM3sWmeBwUQbnQHcGN66ct8Moh8Twh7iZ6fGgrilbls6kgnxuXsTxEZpOXYa7yRCqlZeFnHReHfWgn9UWJqw8iv2oemS+PcCk/n709/dFv6vEyEnOPTkxG3lVxZ+uCZEdeZvZ+qaE1LLjlOcASY73qMtuDF0WhvcmV5qUi8TOaDLh/X3ZNV28MJHJbdcBGF2ogqffJjpoloM8cXz6aWkWrw1kQmdNypUpRUZCKH7GBmx+Uxn/oF20riSebxxgrsUBhtg7MLZdXSlLUTZPz/oxb9kZTLbvZ5CWjEQct5i8mmZ9zXBeNpOGlcTRzjnEPtvNjOEu1Jy7iuWm/VDMe3x/++vITEsiISWHihVVC+ZDKe8OMmXAWjp5+DKvf33Cr25jhsUa2rqcxalH3oplRhybnE1xed6WC7tMqCoDyZGvSFfSomJ5Wcm9TZQVz1FXI+Zvfc/685fpVf0nxXFOJp++JFC+QiUU8n9M2Qn4WozAr8xk7q+ZIemGWBy3mu5HqwGm2C2eRuOqUqudk/aZ097zWXq8PD77VtG6kkIx4jgVH8PhPNCYzTLzEVRRlD5Q02NCcTafQ1hHO3Ya9ijhZpIvju/TZeEC7CcMoJqSdGHp800fRk71YZznYWb2qoW8eBtETgbvTrkx0PYsput3Mqd9NU47tsXpzWB2ei5CU1kqKLPTYsgoVQlF8VT97WGGTFhFk5lLsdbrg0reulVuRhzBGxyw3/aUedtOMraezC+LY73Vj+kzdxGLZg9AK++eS/ZbPIaN5VTFQSx3sqC1Vt48WJRFQnQC8lUrIfv+BKNme9DJeBVGg1pIn62ibD4/3cGcqQcZ5e3FhObKrDbpzm/VlhLkMLwg33dmaiyismqUK9bFphJs1QnnN21Y5+1NsyriD4kki8iZsiqUF//nz4rjsmlc8rRljtcdDH02MqtH3v2KXFKiYxFVqUT5PHGsvz2SoWaO2E3rjap4npSdzKPNVoz2D2PRmo1M61jjf7bYriCOS54nCP8iEBAICAQEAv8bBARxLJ4Ux77E2mwux+vY8Whpt7ytliIeHXLHeNEpZp8IZoqO9C0hNmQHeqN2MXFnABObVZVMxt7v02fo+i+4+m+lb52vRePE28uys7PJzs4iKyuLw+tMsb/bgFuHFiOOn/kpcSz5VhG5OdlkZWaTLT5mzDWMexohO2o1a1wHo5Qvjq824cJJazSLjM0Mrjj3xeqSOms376NNtVK/HHH8e+JY/FVHnAexKro/Z1YbIye2JLnR+I3ozMW6DqxdOZFKJQi5a2tHY3ZPl2PrFlFF6ZvZ77sTtOprRnOT7Xgbt0Pul8XxeHKMXVhlNrBAdInP9ZjHDMxu1OP+XuuvuWbF771ivlnZ5ORkkRVxg7GzrBF1X06QYz9JBNVfJY4nH6lI0K5VNKn4fVzWz46XnxHH5tcacvmQE9Xy95qLcrm80RrzoHLs3Wr5tUCbGMqXh5jOsuJT/zUcWVibbSPGEJDSmJXrl9OhpgrlyhZ6Q07/wDpDI7w+DuHCidlU+0b8JISfwaCvE10CdmDYseofEMcbGRv0BOOCJNaZ3Nm2HMPlD3A4H8QA8U/u25YRxYZ5JrjG9eM3r1ESEVTQwk8xZOwKujntwXFUQy44tsT6XgfWrlpKi5oVKSf7g+2TojgOWxhhdaYq+2570Oyby/Z40xSGH6v6l4njzIRwHOf0IWnwNuwH1y7UkRxeHl3JrOU3cAq+wrCaUnHs/qkr3j5etKz+NXrz2opWmF5pzipXJ9rXrYzcj/qY/y0liuP+3B8wCx8XazTyb2/ZT5nXbBI5s1exwrQPhVKQSiK77myaz6Tlp3E99YxhtUtJI44tHuG+YS3Dm1Qp6Nena+sYPvUcJkF+TGj8NXQq/NZG9CecY+HdDXRVLciAWoiHiEcHPTC2ucuSmzvp811lwXi8J7TmSm0rfO30UUiSiuMgrUU8dh7A17tNCpdcDZkV+AGfc+forSHigl0jXCNHs2qpJdUL1QBNjnqIo6kFtWxOYtOjuIEIUnG8GA2bG/gM+xrenRp6holzrNA2PMjS3kVN7Ot9s9Hfm8PqgD10UTjD0C6u9HT1xmxYkyIv2bHPDjPb2Ioa5teLF8fKWZxfswRz3wTW391Ax++SZn/Bfnh7ovt4sd6oX4E4fqRqxtlNoyTPJGnL4Y73YGbvzsV10xH61Cle3Is/WZw4Tou5wKyuy+jgF4CxJG1F4ZbKSeu+LHuoideWnbSsXEw4c04Yjs36E9LXnrWuk755fuTy4uRqZlhvYNbO50xvLP773xPHHfjY05MA84FfTyI3k9NeC1mwQ559N5dTNzcS/1ET2ZEzEv9Nk6lc+J6WfBmDfmvo7O6N8YCGvJREHHsx6MBTLKVBmiW3fHF8tjHB9xypk39cUSJHF5sz74gGey9aUrPw96U+YGF3Y+SN1rPCvAsX7RrhFjmRre42aCgXug9nx7FriSUOe2uWGHGc9uYyM+eakzFuDwemS5NZFG6hQdYMWZfM7j2uNK9UNk8cB2G9/zGTmhR6HkdfYminWVSd4YOHTW9k4q4xt5sp8karWDG5PYryckXSQfyASqHr8Ildc+aw/G51Np33prWqiLNOXfCOGYHf8nlUlklgh5MlTiGtuLLHiIpZL1jWYQy3mpjgHzCbauJTzBPHZ3PncGX3uCLpop5sGcMEryhWbD/D4PpyiOcbto+bs8He4OuirXipLeI+SxaaoTTnPGuHVZKKYz1PRrsdZcWwepLFS2mLYN3gHlxtPB9vhznkxw0U31/xnC1HMu8TzwGzMiJwmDiIzLGb8Z7ZBWKfYjF9LjerGHHMbxxqpSAl6iE2c6agOOcoywfX/HpYkUg6h8zOISc7k7Aj8xnlcBmbHbeZ0Ubp5yKO8472dY6RLTneGX8zFlzS5EZeqi2xOG6pvxk994PYDahd9P7z5hQmo1bQ2Xc/c9uqfy+OP+5h0PCtjHF1ZVizQqkPctI55mPN8lftuLXVsOjzuaCX+eL4Mg7BDxmTP1xz49hvYcTiSw3Yd9YEzSK/lbvM62GF+jwfHPU78MhvKlP3l8V7vRPttSohV1ZGmhpK0kTcW9kck9sd8fFeRzOxlS/U0sPOSVKLJY3bwpk5TSn1ixHHUz2vsXj3Laa1/HrTTbriTkujfRiu2Y95j+KEqYgHHh0xvlAPl9VraFRox1NuTixuM4eTPSYQ17GN2WA7njVhbTkYYEGt8vJF52Ql/OCerO3AlCAN7Fa607+5BnKyMkWl7U+K43IJLySprM43XMldu44lpKKRpqqwPJzI6j1n6Kld6F4VdZzhPVbQwcmH+aN0f3ph6afvI3+TDwri+G9yIYTTEAgIBAQCAoH/GAFBHAPvbmzDyGgZigOtGFT360tycsR9du07iszADRxf1gMFcRBS8kdczEZzu7EzBy17UDr9A6unjOGc5jw2uY6RvuTmpPP64TUuXn9A2OswwqNi+JKSSOyHSKK0xvyaOM6O4/qp49x++orQF+/4kppAXMIXPr78SOtvxXFMf8LWTP5usLzdO4MRvrG4+e+iVx35v1wcv760AcOFwZgG7WZgFRmSn+yg30hnRnifwrKPVqEXr6KndnhBbbaXtmSDgyGqhcumiz+W9oQFLUYR0WuFNAfuL4vjWagvXccCvdZFJroS0RFcpeBFibRPXPvtLPeehRIa9oHPCbEkxMXx5u1Haoxb+5eLY8sHTQlas1CSPqKg/eJ4+Rlx7PqpH7+56edFmEnz/x7wmMWCDXdRy4+I+WakaI9wYcuinmQ9O4yj+xZuvEmlRdc+dGvXia6dW1BFHPmZ96L+W2Nnni5u/91LQFrsSxbrDaDMjBOsGln7D4jjJ7g820iH/J9hTgonPKywPqPFydPWFJfRuiCi98Yn1MoXEwYmI88QCy8WjdEl8/1lPJzXcuRePC1696NHlw706NqOqoWvR5E3ynB8jIzwzJjAte3jC8k16Ye+K473TY5jyYd+IeI4JeYRVuNHciFWGUWZ4kPaxMJgRF2pON6UOQ1vb2u0CwnOjKgbeDis4fDdGBr36EvPLu3p3rU9Gsq/l8QZKFEcDyFykiur7IegnP/iHhPM+O4ONHPagNXwxt+9TEafX0E3/UBMt9zDsIOyVBw7vGaLzxo61/qq9mPu+zHe/Bb2OzzoXOOr/Y24v4e5o48yvyRxnH8/2KdI0Em7YsfFmWUdcIkaxW5XC1TS3xTkON6qV1iiZUhyVE5de4XVp0IYXCuBzVNasuKePOUVpRHv37bhTkdY3LdasQ9lqThez4hd55mWF4wp/uDnu1uZauLA23Q18gLxivx9eY0G2Lv70y3Rj9pG53Fe58/4ll8Fu/jD6W+vMmOueck5jhVTOOhsyZIHrTh3yJCify39uk2WbTikbMUR+7EF4vhJd2/umhUtNxoSOJCxG7NZERjEoAYlJx8oThwnv9jM6GlnMNviyYB6X9MX5Xf47faxjNiYWfA8+g5k/DWmt56GwrytuM9t/10KiNj72xlj4ERnp+s49BFL+N8Tx4NhojeO4wulS8rN5DefhcxfLWJ72Boapzxn6YhZ7ApPQqV8cZK8GtPsVmI4uFGeOL6Ow9OtdP5R0dx8cZw1ieeeI7/m+c+IYuN8U1acfoaqSnGLIuXoOdYJu/nN2T6xPVdqLWbt0imSVBlf29ecsCXlOI59fIDZxgvosOoF89t+v3obeW8TM8acwvyiP/1qKBTkOPa+vpWuhdc2xNej1VRK5803ymdncHGfB+sDD/NWqTHDeveka/futGukURAZ/nMz1lzeHV1En0WnmR9whtm6ESzsNxXRxLU4GnRFvlQ2T/ctZ+rSmzieOUqP5MN0G2NDq3m7WTu1mXTxJ/951MKdEKuiJv/ltjGM8Iwkv4aEeL5hdVwepRJ+120XHsZ7VHVpqoqpawvE7Ne+xOM3sRXB1Qzwc7JCvbhLJ142S47h5sUz3HsSyqt3YXz+nERySjwf3r6j07w8cUwGd30MmL4lAY+9O+ldU463Fz3Rd33Dqi0r0JVEOUPKh3sE/3aTkFevCI34RGJ8HLFfPvAhKuPXxLE4QvfJDS5cu0dYWBgfomKISU4kPjySj9WHFBHHbQ23sWTLeSa3LLoalxL1GOtZw1EyusjyATW+F8fi58f4jZRXKo9scXngG00leLNx0UXrArj541mOPc/daJo/1tOlz1/3q2GoKRcHXJEB05xZZNiJnKiHBLi6sP1yBA279qNv10706NGZGpIFF+nzckvWbHy85yHO8FakxT3GcIohjxpZE+w6CMVfFMfT1sYReOUAXQoVuhCPv9Fe0bjtOkdf6daIb1oyQaZdsTqdjpJy8ZH6PU3W4TKlLe/vn8JvnTfHn2XTpd8AunfuQrcurShURuD7w8c/wGOpOwdvfUSnY296dWlDt66d0M7PF/6T4lgUcQ1zw6moW95nZZ/idw9SkOO4PptOutC08Or95+OMae9Ei2Lm4z93n/hnfEoQx/+M6yScpUBAICAQEAj8cQKCOAZOuo3BYv09skrgKFexKT6HDtBNowzkpnNxw1IsN2Wx8bwHWi93MXqGD+MCgpndQlqA7uPDw9hYrCCu3UyM+jehoqoSiuVKc2GHE6ueNP4FcZzGJbdp2B2Po9d4ffq20kFeTha57OfYj1qE/Lfi+MtgwlaP/64XLwIHMmlnOTwCd9NVu9xfLo4zPz1loakJ7/r5cnCaBhdXmTHnaA2OBi+lnti2l9DEL3LbSlkQ4GCE6reJNFMfY9ZyNDH9V+G9Zuh/35KYrQAAIABJREFURhznJnJ2tTh37R16zLRiYEstyisoopj8lLlWKyjd86+POLZ93loisioV2uf6q+PlZ8SxuDietHhLHv98cfygDsdtRxV7RWRVNNCuqiSRZWnxkYQ9f8zZoAC2nHpHw0Fz8HWagXJCXhX7ho48XdKpGHH8DJvJw5Gfc4zlw3X+gDh+jXeYFwUaK18cX2/A2YOmFJvOL1/MqkzluEFePvLCPSxVGhV1TapWEKcyEJGW8Im3YU+5dGgnO089RK7FZNauMaN+cX4s78V1bc4Urm8ezbe79sOP2dBtU8nF8SSn8cviWJ+KM1YwqVXxUa1VazZAVS6/OJ4p3t6G1CgisUSkJ37mbdgzrh3dxdajd5HVnYDn2nk0LCSYvxsEJYpjcXE8T1yW9qHgz/PEsa6jPwtGNvlOHEf85kivuVsx3XYPw3Y/EMeWt3Da5kH7PyKOdytw4PRStIoZ0SccWuHxeYJUHKf9ijhuwxGFWSwwGYpqMduAVavVpmreVuhvv7agON6RI4wuZG7zxXHbhccZ3+D7ky1dVo5qGlooPV9LbdMLuHptYJRu4XKbkJoXQVrZ8HTxEcf54vhuC84eMaY4tb3BvDlHK9hwZOl/WBxPPY3JFk8G1S/aB3HPQ7cNZ+wmcNuwi161i5FBeeJY3nwL7sYd8tJEfWUWc28LY+c602X5TRx6/XXi+ELtGXiYd/o6xgu+sixqVTWorCKXl6riAe5hfvwo4JhCxfHCnPt97UC+OP7Qnu0uAyUpGoq2UpRXrU71KjlsmNiRW3Xt8bAdi0rhsShK5ozDAsy2VS6xOF6+OG7vEoJV++8H8sc7G5k66Szzz/nST0P+p8Wx2AmJstP5FP6WFw+uEbhxKyHxsgw19WTB6IaFovl/PDHNjQxmVFdLahqtx6b9A/rN3YWhz0FmdagmmUulhRyl75RFNLE+gjFbmWAbzKKgi0yon2cWf1EcByRPZencsYizcHzbFCrroFVB9k+L48sbTLHaHc7g6bPoVa8aiorlKCuThJfJRBiXL44h6+NRJvSyR9cuEOsJ9Qmy6EdwJXM8F46QFG3Mib6F5ZwFPCnVmBmzxtKwujKy8op8ubycmW43fkkcfw45hY2JA9HNJ2M0uCWVVJRQlJfh1v4VONysWUQctzPcht22S0xsXnTLQuLHO8yfOhOtRaew7VmteHFsfhWbxTZ0qvX9qKZcRepoq5cQsVrcQoh4tSxv4TahF9uc+xbZJSa9fqVRVqtOVfXylJaknYrh9ZtX3Dy+i63HrlOmWg+W+7rSplKeOM6cgbf3ArS+fQ7GPmLWFCNCmi4heGXfXxfH68qw/aYfbQt1WyyOx3h/wnPfRboX3QaYN/Sk4tjzXW9sHWagUcytUKmSJhoVxSebS+qXj7wIDeHs3gD2Xn1PvQ7jWbbMFJ3isyZJviMz5Qvvwp5xJ3g/AXsuQaNRrPaxRVd8aX9RHNda/BzbziUtPucXxxPE8Y/vesInBAICAYGAQEAg8M8kkC+OxUEIubm5f6gTsrKy1KxZk1Ii8ZLrP62lP8C4qx5lpnmwem7v76plx15ZRadZWxm2dAfLJuhKXopiH+1lor49HR3O0DV0NVbHNTh0zIIaeeFpwe4TsQxpywNfs68Rn7nZ7F6ux+K7vyCOIy8xaMBcVKb5scm8s7RohzigOeo84zrNQeVbcXyrPpcPLqF64eCG7Ci2zxpBYEJv/Lcuo67Sn8xxvOQZq/e607xSoZm3+CXWaT5Gp7Q5sX8wa8zNiR8TyPbRhbZbFjMuLqwdyryrjdm33h4dtaKRXpkh+2k9zIZudodYPakxMv+BiGOV8FtM1zclYmAgF4zyE3JA9ruLDJ5iSe53qSpW0NPvEDMafn2hur/PAUPrd3iGbKRtoXfzL48OoWdkS/LEvVycKz32Da/xFCeOf3W8/DFxnMuFgEVYbEhh4+V1tPg2wvt3frchJ9wxsNrJiJ03MKsbjYeZEX6hnThxaj615YrGZMaGHmLWiEBG7QhgUjN1ngatYKrtJgx2vWBW068DMyf8HMN6GaDSe6U0ohwRjw+sxmjBN+JYlMGNDQ6YrHqF/aUdDJLsT/6mpUfhY2WCx73mnLpgQ538HI4/vBdl8+K4B5OtN9DK/jS+o77dVi9OkviZ7eZGOJ7VYd/d5TRTLNRfUSZnVw5A/07LvyxVRUbCW+zn9Od9p0C2mHYq4SVb3LHfE8eFO57DqzPeTF/ghc7Ck2wZXzj9xTeAfkUcZz1kYUs94ic64m41VCI6Cpoojcvr5zFz3VvWnztBr2p5OY5Lijj+I+JYPF4OrsLY+hrG5/YyuoY0B2hBy/7IyjG9CW1tj+eCsZRLlKaq+NhnI78fcZzNabvmLH89CP81TtSr9GvFfEoSx0mhp9Cbs5Ay47axW1+3IB/0d0P09Xa6jdjECBdvzPo3KNKn8Jvb0De3p86iEnIcK2dKclGaekXicnUr/SR5LQu1rHcsGDYMxnnjOrXTXxdx/ECX0A1GBdHZaZ/PMKfbMhq5+2E9oGHR65ITx16LwXi9a4/vFncaFVcrK/sly1sO4l4XK9a6z6J64XuMKJuHQaswcPgNq8NnGSl5xEgjjsO7uUryOufn4IYY7Ib+RMRxTjgBoyezKaUHgYeW0KDwb/ybCyQtjvcnxXFuPMdszbHcU5Ytd33poFpCslzS2G/SisCsCWxYZZOXk116QrmpUXhbG7PueBNOlJDjOPntRQwMLIjt70+QaWtJTu9CP1Ie7zBh/D4FgjY5UrdCmV8Sx0WwJL3CZeZ0Dsbo4L1nC62/Xyv4nTtxLJsndOZwxUlMULvFyvNq+AdtonV+3pTM17gMnMAFLT0Gqt/G514rzp4x+brD4BfE8QXPIVje0OXQejtqqpacfuXPRRyHYNVGj7JGnjhN7VAwn8xNf868gYPJnPRVHIujNA+Yd2B3WX28TLQxG76Cru5bMOhRi9Lk8Gy/HeOXHGPJ0UKpG8jh8Q4jRjhc+CVxfMlLj7m3G3LNdwEq+YU3EHHUbRrml4qKY0mqCtdDLBmsU2THRfjtDcyZchaDU/4M1Vb5Xhy/30efQX4M9/DCqE8xq2O/+zwuQRznfuGghRHWwRXZeXMtrVVK+q18c3BRDh8ubWCU4WrqGm1nk2EL7ru2x+yyLmu8vWmvVdTSJj4/yWQDWyoaH2DTGG0I2UKjMX5MXebP/OFNvi6Q5ybgPrUl52osyVuYz5TsWJlWjDiO+s2O3vNOY7B6L4bdtb57t4Bsbnt0x+i0Jh7rN9K5Vgkh7N9yE2XyfNcCRrreZc6qzZj1qV3irr7Cv/fwmzvQN3eCWUEcn9kAQnfRaJgbY+wCsB3f4uuCT24i3jNbcLTCPPavNKBM7BMWms7mnq4bv9l0KZL67evxBXEsRBz/cMItfEAgIBAQCAgE/uEE8sXxkydPJKnY/kiTk5OjQYMG/0RxnEvkobn0dgnH1tOf8e00vi/ckByCzfChPK5vxHoXY2qIt8Knh+MlLoqVPZoWchcoN3wFroPrFrAL9pjMktt12BdoR00FcXGxLKIfHsVy/iJuKOn9fMRx5CX6DpiL8mgXAhcMlhTzyEmN4aS/HZbrztDlW3G8LYwxNquxGtdekn9PHBX09MQGTG39aG62h+UzG0u2/V7ZaMzUKzqEbLDIE9tvcK7dl9f5xyObO1tdMXX4xAbxVt68nkXe2cD0qUeZcWALYxsUjb1MfLyDIaNX08NsOveO38d2RwBtSyqgnXe8mKeHMZzrhuKQeTgaDEFTUqwM0uPesNN1Aa63VAnY6kNnjbJ/oDjej1NVqOaJ44T2zmxb1AtVGXHNlXhOb3bAdt1RKo70LkhVEffmMpaz56Jiepw1Q78K8fCbOzE0dEfDciuu4xqjJD5G5mf2ui7CddsFlM0P/1gc/+J4+UPiGBFRdw8y12QZiv3tcTYdSE1VafRIbmYKYfffotauMRVzknkfnYNGtbyiXuKCRQ+CMDFypMv6m5jqQthRd8ZbbqGr+RoWTetJJWlVNtIjHxPgZM3hzO74rzKllmo5Eh7tYMgMJzRHuLPWsh8V5cuQnRrLaf/FzPM6Tct+q35fHIsDdl+ewHjOImKazGSlzXSaVleS/E6zk6N4HlOeptqyvNi3ipE22xi2cAPzJ3UsKLSYmxrH8/sRaHVqghJZfHr3BRXNqnkvPyISHx5gwMylNF50Av9RxS10ZPPmmAv9LbYwxNyHxTN6UEH84p2Tyovzm1jhGMhl9V5/mTgWZSVzcLUl9oeTWejuxMg2OkhrKIojjt7zOK4i7eqIQ4xKEsdZRL+JQUWrGtKaiCKSnh5j5GxbqpoGsW18MXI8/871K+KYHK75T8dqVyrT7VYytXteETnxeHl4jKXWa/jccQmbbLuhUuo/IY7F27ivscjIggcVR+DhaERLTWm0fE7qZ65vX8lC/1D0PX2Y1KkGuV9+VhzDlzu+jDHaTYe5S5g3sRdqeUFWORmJhEXEU1NTk3IlLE6UJI5Ji8DXahY+d6ph5+PIsOY1pMU4Rbkkfw7lZaI6LeuogSgKl9HDOSM/EHf3BTSrIg0lF1e1D1xuh9/xh3R1vVZCcbwyxD8/zJwZtmR2NGblQj0aVJaG0WcnhXPOzw7nk6Ww8XKlX8OKf4k4Pr/BHMOdshw57UrdPE+dm5nI5iUT8X9WE9sVDgxoXElSIFD8PAo5uxEz623oWvixTE8X+WI3pOTy+pARU1eFMWT+csxHtEY273MJb6/iumg5jzWmsXnVGEluWPFvwUuvFee1FrFt6bSvxb9+VhyTw7vD1oyxu8QgSzcsJnREWTZPUKXH8/bNR9TqNkJZhr8m4lhcgPXKeobPWI3ubHfs9QdQLT+NTGYy754+R6FRG8R1Ed+edmTi4ksMXLiS+aNaI9mYI8rkwSk/lrls5OGHYZwqqTheZgwHV1hiExSPpbsbel3rSoqGiucjkQ9OYr/YnjL9HFhlOBjFstk/LY4V0qOJTVOhUgU56XwpJ4lTDiNZeqUqPnu30apiMrePB5Gk0ZVuzbWkxSF/p70JMmSC7yvqx8bztrszx1378HVpNpNba8ZgvDMFVbVc5Eeu4/Ccr4u8v5KqIuruTmYZ+qIzcwlLpvQpSDWRnZ7A8/fxNK4rlnul/mTEcQhWrSaSNnUFnib9pH1P/8wF/yVYeZ2h7cLC4hiibngzxfkhel0T8L2iQ8AWZxqqSu5iPD1gxwTbK5htPcC01tLfUOL7G7gvsGbHvahfEseXvadicaEaOzYso754G4Uomy9PT2JpacUVubFFcxxP96Ve1xksdzaiRTXplUj/eA+3BVZcLD+ILe4mVFcsW0xxvM+snjySE6V7sXz5AtrUyNvCI8rl8+u3ZKhXoYZySVteShDH5BJ5YTVDZvvR0WgNtrP6UFlS2U0cTpvEu5BQFBu0pJIsJES8o2xlTWmhSfE5vznD2OHmqM7dQqBBa0q9O854PQeU+1iwYv4E8m6t5KREsMPNmoDblfDYslq6aJH2GItu4/nY1QLPZdOoKi8jvony8LArZot2ojjqx+KYpBAcJulxWWUA9vbmdK6dN2fOSebji0+oNtKhTOhuRkxyR3ucNfZGI6mcv/MuN523b8NRrVoLFTlIiIlBsVJlyubtIEt5EEi/6ZsZs2oLJr2LCn4pnGyiX0ejXFOjoKBm6utLzDScR/zYnZycURfSnrGg+yhetTFmzYo5aInrjOQk8/jYaswWbEZ2kFQcly+dTPDaxZhseI7+Kg/m9G2CkngVSpRFzIt35DaoQ2UhVQWCOP79+7zwrwIBgYBAQCDwzyfw7xbH6S9xGjCWcxUH4ROwjAaSCfu3LZeQTdMZtj4Tj61rGdRAHE6Ty6fjtnSZdxaF5l3Y5uVEk7ycdOK/fn05ACMLL1LV6tCwQVXSYyIJz9WlY43n7Ahr+vPiOCeeAwsGY3s6i7rNG6FZQZGED5HodGrFy/WbUPxWHL/TwjjnKqcSNahVTY2cz294GvoR5d5WbHWYUDAp/aPiOPnjHRbO0ON2bmPaNtCieb9JTB3YUprXMOczG6d2weOJAi3GLmaLzagfRkGIslO4tdcNw1VHUapag5paNVAql8X7p8/5UKo2Tj4e9K9XQRrt8R+IOFbP+sxum7ksOfGBxk3qo1FFmZgP76nVSJcr50+g0HtFgTjOjn+Ng+UcDj4tTes29ajZaiRLp/aE5Nd4WBjjfyeexvVqU72aCnHhYVTQ1uXpzVMweecPxfGvjpc/Jo7F8/wUbmxdzEzX36ikU5962lUoVzqbLx9eEx7bhYArdjRIfobTNFtu58ihoalGabJ4++ARokYjCFhjRTW5Uogyk7i2eQEL1t6iXM1aNKpdldzUBD68eUVUVl0c/Tzp26CCVBaJGc8bjcNvydRq0pBaVVRJi/pIhfoNidqzj1J9fhBxLL72uRlEXA1guqEXSWq1aNS4JvJk8+nDaypN2IDPRB1y079wcuUUrA98orJOAxrWVCU3PYmPH8JJZiybT+pTgwS2GQ1jz+fq1KiiRpmcDCJfPuKl2gB2+tmiW6H4Ko6ijC8EOYzH7mgc1es3pW51eZJiI3hfqiXzesVjdlTmLxPHYtGb9vEu9nOMORktS6262mhUUiYr9RMfXkeiNXsL/hPEyXNLEseJ7DYZyrbIqtSoWgkZ8aJV6ENeKPdiq78DLdRKqFQp5vxL4hgy49/ga2dJ4PUYatbQpIZ4vMRH8OTVJyq1nYiXswFV81Ky/G6O4z8UcSweF1lE3dnJ9BnOxKrVpkEDLZRkSxEb/ooXoVkMdVyH1bCmKMiUIusXxLEoK5HD7lY477mHanVNtHSqIy9K4F1oJAotR+CzxICKUpv/XStRHEuu61VspszhQoo62g3qo6FcluSYGD5GhqM1dxMBY+tJjvfm+mbM53sQLVuVOg3qoUo8r0Lf06r3GJ6c3Yy2aQmpKlRkJL+VDxfXM91sA2kVa9GwkRZyuZlEfwgjNBRmrfNjdq96iAveE/OYqbON+DM5jsMuBmJk7kla3Q40VddgqOFs+jauSuLryyw2WcilWAXq19JEvVJ5Mj+Jn0eJNJxkg7tR/+/z2heiKcqMZ89KU9yOhKJeRRPt2pUpkxRNSFgE5bT74eoyn8bV8iWUiEs+0zDwf0nT9s3RrFGfaTPn0qRa0s9FHEskVAIHXGaxbP87KtWsRQNtdUiN4214NGraQ3FeY4qm3F8ljiWJcLm1yZQ5nvdRrVmLJnWqi/eV8zE8gpR0XdyC3GhaHnJSPhKwxBjvC5Fo1amDdlUVEj6+IVWhPq3Kf2F7cK0SU1VIuhX/nID5c1n/IAvN2g3RqVKOlNgY3oWGUKr5HHxXzqJOhXKUIuunxXHpsN0YzdkGtWtQXk6GlC/RvHj0gvZWW3Ga1AKFhN+Y2s2IF90NOO1mgrJksJXc0qLOMXuwAXcTREzccJ8l3YumSMh67Evnke7ElarH0uO7mSTeNpXffiHiODcznpPeNthsvoW6piZaNTVQKJNFeEgYMU1Hcd7VQLKQ/ucijjM5umwKiw++Q7txK7RUM4gKj0B9wDRK7beh1Pii4jgj/i0OcydxNiyG1uYnWDexdkF0a+ab00wYb87rcto0ra+NcrkEImLL00nnM757n/2SOA6/s02ySB+nUpvGjaqTERvNu8xG9KoTxsYnOkVzHBsE0rt/PyKehqBUpxbl0+J4/+YVn1J1WOzjztAW1SXRs8kPdtJ1iiOTfW5i2UWaoyHi7iHM5zvzLlcN7Vq1qaxchvSoV4R90sB4nROjmhafGx5KEsfS38pVv7kY+T6lQk0dGteuChlJRIRHklW6Lat2O0lSMAU7dWXNPU1qVq+ATG4G0a+f8yCtGRt3edClujjCPJt7hzyYv3I3ItWq1NDRQaVMEu9evCOuTDVMnVYxpnV+Ebts7mwyx8DtKso69WhUqxKJ0R9JrTKAWkkuPKv6E+IYEV9enMLachkPE+XRqt2Qqso5fH7zBvnKeqwKnIg6GVzbZM/CtcHIqNegZn0typPM+9CPlNFujbOjPfWV0/BdNJyTkbXRriwH6Ym8efmMeI3RBHjNo2GF4nbFJHNk/jDWh1VAQ6MqcqVFxLx6wHPZtvgHuNJOspMmm6e7rJjudB6FWnVpolOZ5M9RJFfsSf0MD+4q5Ylj2dJkJYaxy8YAl6vJaNauT53q5UlLjOV9qBYeV1fSVBDHgjj+5/sQoQcCAYGAQEAg8AMC/2pxnPEqGL2F3mj1tcFRv/13uRTz2aXHXsduujuaRisx6ZtXWCnrKS7DFhDdRw8Ho7ESYVHQcjN4c/0wa/x3ERpXmvodhmNiMonXB5bicV+LnWtmIw7GTboVwBSPSxgv86N3XXlykqPZ4GbD26YLWTlKKhHIjefcVm8Cj98kLkeJfhNNmNZdDjc9W0r3XsACy64o5mRwJNAe3/iuHDFqyeGNHuw4+5Tc8hr0Hz+TaQPaSCON8tq9Q8uxvV+DI/ZT8nLgRuA/UJ+I/OOJt0ke2cgK3zjsTyygYHO7KIvQqwdw89lFRGp5hhhYM7Nf04Jt14nHTWm18CU2Xt5M7/47W+K/GZQJLy+xafM2rj2LILmUKq279WfyxFHUq1w4OiWX+4c8cdmQyrITi/ka313cCA/DdeBSKhjYMGNooyJ5eK/udsT5akV2rDOS5qvNjOPKbk/8j94lhkr0GaXP1K7y2NquIKeVKZ5GHfOKM4mIC7mEm7sX96NzaD7clGXTulNGvNaQ/Jb9630JuvGIxLKa9J5kwhTdFOwd3Unsu4JN46QsHu2yYt3rxqyy1ENVvtAixe+Nl3ua7PScU3S8OPnRu07J2xovBZizJ7kHnqbDkClmLST2+WnWrd/O3dcxULoCzXsOYtyEETSuIi+JHnsUvI3AQxcJi0giV0mDnoNHM3l4L6qKw6kLmoiI+8EE7trLjSdRlFOpgm6f8eiP70f1b3MF5ybw2yZ3tgQ/JCZLkZ5jDZnRRxWvGdaktrNg8eJeKCEi9Ow2nD3CWXzCptjrmxb1mD2bAwi6+orcsso06DYSo5kjqVmoIF7IhR34bg3iZVQKisqatBk4gkmj+qMhGUrZvLq0B9+dJ3nxIZbScuq0GzKOWWP7Ulnhd4Sq+E9FudwM8mbDnvNEJmfTsMdkjGcORf6JP9MPZuGzxBjtCuXg0x2mW6xEbbw77kPyIpiTI/BwdeJs7hD2Og38Gk0XH4qtvTMvq+ixeVFPimDLTeTS1tVsPHWPT4lZqGg1o8/QMUzp1yJvl4D4RXsCR3Mmsdh2HFUKUg9m8+7aAby3HyfkfQzIqNFm8FhmjutPdaUfFMd7tomBzvcxW7yYfo3yE/R+wGegCfFDFmIx9/t8s2TG8+jsDgIPXZKMF3kNbfoOncHYvq1RKbQbPPuRP0PXR+Bku4CW0oshafEh+7Ba9QST5VboVvkqjD49P8WyeReZttueViUUc8w/RnbcK/Zv9efwxRASs6BW615MmTKTdjpfj5cd/wEv1yV8bu+I89DCGZEzebDbGdsd91nge4Su+dUXRRm8urCb9duP8jwylbKqNWjTbSATR/VH53cqEkU/C8bZ+RhD1q6jT/52+0K/muzUaE5u9WLnqQckZJdGrXYLho6YwJCu9Sm4JYhy+BRygYD1m7nxKg45zcZMnGtNX+VHzJxrQVWTs6werCY56ssD1rg80ma51WyqFPodJIffY/f2LZy88opMWTnqtRvAjOkzaFy50A0hb/yFtl7MnslF76hvDhoyPygHMwdPutb6nSpwmQlc2e+H5/YLZKk2xmTpAnrl5zVOi+biwQ1sP3mfj7FpVKzXnJHjZjGonY402vpHLTuFl1cOELD3FM/fxiNbWYPO/aYweVhX1L+5x2TEh7PH25V9116h1qQ3i+ab0kA9CW8TYxi0GKP+jQrdurK4uXs17ttgReHnW046T3/bx4btB3gZk4VCpRq06jGEyaMGo5lXE+rt1b04O4cw/4Qd9X90/umxbPFaxp5yYzhh0rHYT0fcPYZfwA7uvEtAVkmdpl0GoDdxPHWll1fa0j5xdudGdp66RFS2Cq16TcZgRjceuVgxb081jobY5T2jX+A40I0GixcztpP21zt1ThZ3jweyK+g0z6MzUdWoR/8x0xndqyniDVHSls3z414s9vuMzXZnWheugZX0gCXjvs43yiW/Y3+gt+T3lpAJleu2YZTeTIa0qC49VO5ndthZEd3MCJNRbX54rXMyktjoMJFDD5qxbL8Trb7LNf+edZMNOFm+O74eFmgpFBJliW9xdnbmZoP5HJle9Iq8OzoPsx2fC+ZXknMTZfL+5gHWBwbxOO/51rZbXyaPHkidvPlG8sM9jFu8g1kuuxjRuPAcJIl9C8dxTX0sS4ynoVbCzyIr5TO/7fFj04HrpCtVpfcEI4wGa+JpMpXUPstYPKJQocbsVE5vXIVP0CcstnjT7Zs0H1lR9/H18OK355GUrdaBWaZzaBAVgOGamwXnl5X6ntWWdlSeuoxpHcTJdNO55m3G+oe6OHgaoSOeKuRm8f72MTz9d/D8cy512gzBxGwqn044FZkPJd3byiSnYxg4+1Ev/ABum4/yPkWe+q0GYGAylfqFdpGlhpxgmo0vg213oNfyq8xPj37KNr/1nL77mpQsOWo1as/gyePp2VRLumBVbEvj+vrVuBxVZd0JQ75PCSzi3Y3D+G/cxf3wJOl8o+tA9MaPIT+QN+LOfgK2HOTum3iQrUCz3mMwmjGEqtKtN9ImyiYm9CaBm3dx5+lrUsqq06BtL2ZPGU3DakUHnigzhVsnNuG/+zTR6fK0HDgN86l9uew+hNMK+nnzq7znx84yrNxpR5Oiax6Sr0yPec3RnQEcOP+ARFTQatqFObOn01Izbw4nyuLDneP4ivv2LgkZpSo0adeLieNG0ERDEVFOFg+CA9m+/zTPozKQU9Wi49B9wWWOAAAgAElEQVRJzBnb+Wux2u+YZhN99yhrtxzhyZtosnOVaDlwJNPHD0Gn4td+ineB3A/ejN/OU0Qky6Dbbypm0wZw33soQejhYT6u0A4OeHJmMwG7jvMyKhUlreaMnDSdcV3E70QZ3NywgNWXtVnma0HdwijjLjFvkj8NipmPlzQa/on/X4g4/ideNeGcBQICAYGAQOBXCPyrxfGvgBI++yMCqdxyGsW8h03x8XaiaeUfSKofHU74d4GAQEAgIBAoIBBxYwv6Zu708LrDvDbC/fXfPDREqVGstTbCK3IQ1/fNoNK/GYbQd4GAQEAg8F8mIIjj//IFEL5eICAQEAgIBP7jBARx/B9H/O/4guzws4wZaIiafiDehl2kuRiFJhAQCAgEBAJ/noAohyMe+izco8Cey2vRLbm215//LuEIf3sCsaHBmM80QzTzGFun1vm+NsPfvgfCCQoEBAICgf8dAoI4/t+5lkJPBAICAYGAQKB4AoI4FkbGnyCQQ/z7MD7Gx3J+oxsbH1XCe7cv7Sv/iUMKfyoQEAgIBP7FBG7sXM5j+Y60rlMFubKQnZ5IyOkNrN7+mN423jiOb/0vpvPv6nri56vsWP+MRn1aoV5BnlK52aRHPcV7uRNPKo5lc+AiGuQXC/t3oRF6KxAQCAgE/jYEBHH8t7kUwokIBAQCAgGBwH+IgCCO/0Ng/x2HTeaU1VBsL6ah2aw3hlbz6VNPWiRFaAIBgYBAQCDw6wRCfvPFze8w98NiKC1OzymjSI2GLRk0eCTD+7ankuIP8nH/+lcKf/E3JZCR+Jqty1ay58YD4jJElKYMZStq0rVbP4aNHEq7upUlhcqEJhAQCAgEBAL/PQKCOP7vsRe+WSAgEBAICAT+fwgI4vj/h/P/6LeIyEpJJCULysopoCgOjxOaQEAgIBAQCPxhAqLcbDLSM8jIzEIElCpdhrKy5ZArJytIwj9M9Z/6hyKyMzNIz8ggO0cyGigtUxY5OTlki6t8+k/tpnDeAgGBgEDgH0xAEMf/4IsnnLpAQCAgEBAI/BQBQRz/FCbhQwIBgYBAQCAgEBAICAQEAgIBgYBAQCAgEPhKQBDHwmgQCAgEBAICgf91AoI4/l+/wkL/BAICAYGAQEAgIBAQCAgEBAICAYGAQOAvJyCI478cqXBAgYBAQCAgEPibERDE8d/sgginIxAQCAgEBAICAYGAQEAgIBAQCAgEBAJ/fwKCOP77XyPhDAUCAgGBgEDgzxEQxPGf4yf8tUBAICAQEAgIBAQCAgGBgEBAICAQEAj8CwkI4vhfeNGFLgsEBAICgX8ZAUEc/8suuNBdgYBAQCAgEBAICAQEAgIBgYBAQCAgEPjzBARx/OcZCkcQCAgEBAICgb83AUEc/72vj3B2AgGBgEBAICAQEAgIBAQCAgGBgEBAIPA3JCCI47/hRRFOSSAgEBAICAT+UgKCOP5LcQoHEwgIBAQCAgGBgEBAICAQEAgIBAQCAoF/AwFBHP8brrLQR4GAQEAg8O8mIIjjf/f1F3ovEBAICAQEAgIBgYBAQCAgEBAICAQEAn+AgCCO/wA04U8EAgIBgYBA4B9FQBDH/+XLlZuZSkK6COXyCpQpXQpEOaSnJJNZSp7yirKU/i+f39/763NJS0okR0YBRXlZSiHGl0liUgplFVVRKCv+P/9PLTeL5OQ0yiqUp5zMH71quWSkpvwfe+cdl/P3//+7SlMaEiEjGdl775W9yRbtQSkV2aKolLSkjGTvPd723vttVgqhJA3turp+t+uqCKE+H2/e38/vOn/W6zqvcx5nvu7neZ5PMrJyEZZRQEVVvkTtL8xOIzlDgFI5ZcpK5/ehtLQ0sqUUUVOU+U0C5L8mN/Mj6bkylFNSQNSd/41JkJ1BanouCuWVkf1Pm+qnFROSm5XBx4w8lFXKIfMv1eKn1ZA8UEIF8sjOSCcjK4c8aTlUlBVLNHZLmLnkse8oUDjfyyqpovA753tJi/w2BYS5WaSlZ5AjECJf7nM75+VmkpaWSW6eEAVlNeR/w1InyE4nLUuIkmi/VuYXT+rCPNLTPiKQUUL5d1Tm97UgmWkfyZFSQFmh7C94q5Cs9FTShbKoKcn9gvwkWfyzCoj26R/JK6uIkvyvaP9/trT/ae4ScPyfKif5nUQBiQISBSQK/F9RQAKO/3BLxRx1pmtINkdWu1CvogJ5CXexm2rGowrDWO07Cx2lP1zAf/PrU+/hOHgSL9pNx3/eFDQUpEj7ew/6hvPo73EJ5+6qv630WU82MsQohJ5zA3Ho17D07xVmEnEmjJVrdnMzKgEUjNh+1pwaJcjpwxEneno+xXPNVnrqKkBKFI62FuyuvZjIOW1KkMOveiSd/U4DcI9uxzr/+dTTUPhVGf/CfAQ8PuyN8eybzD+9DX2NX5h10awEKRxd5Yz9hkiW7t7PMF3Zf+hFkmz/uALCbKKvHyEwYC3nn8QirDOSg5ucqPjHC/a/X4DC+X6AxyVm/8b5/n9f2X9HDbMTItmxIYAt+8/zPlOaMZ7HseuiQua7R4St8WP38RskZMlgFHQF8+b/dJnzuOY/Brt96nhtcKdt1fK/9IW5yTG42k/kaVsfNps0+aV5/8nM8rJTWT1rJKerOrLLvsd/X5TcDDYuM2FRwkAivcf89/lJcvhnFfh4A+tBZqT3n0uA3TDk/0dP0SXg+J/tRpLcJQpIFJAoIFHgzysgAcd/uA2+BsfClMe4mBpxTd2QIG9Tqv1Og4qcVO6cP8DhjLbMHVj7DytTgtdnPWPJyLGEt5rJylljUJMr88fAcc6LvYw3CqLbXD8su+mWoPBfPiJ4eZrBIy2Q6+qI85SOKEupUbN+JUrS/P8ecJzDiaVDWfasDSErZ1NL7d8IS38TOM5L4+ya+VgFx7DywBZ6V5UudZ+Q/OD/hgLZ75+wyN6cPQrjCLPuQjlFFWrraPG/a1v172mX/1VwnB7/nGN7T6I92pTWv+/889/TsKKSCDO5tt4NS/crTFm1gl41ZFDRqouWcganVzhjsTocxzUedKwqjVo1PSr9wkP2vOTnbDl+m7bd+lNHU7FAFyH3Qy2w2yfPitVLaforXyi6rSMBx9/0v3fhl9lyLxfbkV0+/08Cjv9d4/Rnpcl8yOzhRqT0XYCXVT/k/ke3QhJw/LOOIPm/RAGJAhIFJAr8X1dAAo7/cAt+DY7/aHHeP2CyiRV/d/Pnlk3jP1qU//Tlf8ri+D8tb+HvXp9ypYfFOqzWX2N6xwqlyu7fA45LVew/9PBvAsd/qHaS1/5+Bd4/OY6NmSUNXJ8wp6MEF//OFvjfBMd5hJ9ajdnM09j/tYsB/7+armcmsGahFZ6R3bm40wzNwo6V+hJXOyvWpY3j2uaxlG61LFnvzLm6lPqLnhMasJJOtZRL9qP/8ikJOP5WwGP+Zljdb0ZkkIUEHP+X/Uvy839WAQk4/mf1leQuUUCigEQBiQJ/XgEJOP7DbSABx7+2Af6vguMXhx3pY7sbm413sGxfuiuwEnBcmj4kAcelUUvy7M8ViH14iOmmNjRd8YQ57STg+OeK/bonJOD412n5r8spIx7PeeYEvunDrS1mfDK8LnTFJJzMnfVjKd1qWbJaSsBxyXQqyVP/jasKCTguicKSZ/4NCkjA8b+hFSRlkCggUUCigESBf1IBCTgGMhNfcWJPGIdPXORFsjQaOg0ZbuzEsOZqX2j/8dlFQsLCuHD3JRnyWnTpOxTDcYPR+okr18z3ERxaH8zB6494lyqDTtuuTJg4mXa11Xj9lY9jiGeboS3n1A1w9RqMqAQJEedwXbSdnh6+tEw4xcpVIdx9lU3rYRbYjO9FBQUhkZd3sXLNDiI/CGjQfSy2xsOpVv6zq4CM9084tGMnB09fIz5DCs06rZlkZUPPOvmfXX8H98NhZyYxr9+SpaRF7QryQDd8jzpR6HghI/YBm4NXc+BqFFJKVekzwRSTAa3yA7KVJmW849zurWw+fIpXSWWo0rAVI41t6Ve/iGVPVgI3D69n/YFrRMelUraiLsMMjBjeuxnKn6r1kZ1OE3lQ0xoH014oS/MfuqoQ8vLqdhauuI5h4DI07qxn2eqDyOhY4eHRjwo58Vzev4NtRy8Q8TYZ+Yq1GTzBjEm9Gn8KAJeX+zcLBvnRcuk8hraoCmRxLdgRr/M1WBJoSd759awIO8qrDCVa9hrPNNOBVBLXI4k1NmPZcSuW6LcpVKimi7qiFO3st7Cglxq5ia84tjeMg2du8ep9OkrVGjN2ijkD2+l8Cuz2q8CxIDWOYI/ZRDWexaIeZdka6MXuSxFoNuqDzXRjmlZTJvnVbdb7+XH8fizqdTpham1K17qfHQU/2+XEsge1cHMwoVI5aTIiTmI2x4/O9hsZrxVOwEpfzj16j4pua6bMcKKnjqifFUl5mURc3Iv/hl08fZtOhfq9MbWYSIe6FSm84Zh8wQvjDS+YOX8hSjcDWbzxMk1GzMR5YjcyE6I4vmcTR09d5lWKDJq6TRhp4sCgJoXYoeTgOPHkIqwO5DHXeSZl74bitvY48VJaDDV3ZkK3msgJP3JpkzdB+68TL6VJ96FGmIzqSL6HjlweH/bDefU75mx2pVUB3TgeMI1DDMTXojdXdqwgYPsFPuSUo8ckS4wHd0RFruhYyiPp5T02rw3g2PUYpNV00B9nyoT+TVEuEtQv9flNQjet58zN56SV1aR1t/4YTzWgemmubme949zOjWw7fono97lUqNMeQ3NjejTQ/BzkLSOOc7uD2XT0Nq8/ZFC+elNGjjdicKc6RYIMivqzGWndZmEztHmRAIl53Nnrw7I16bgcnUNdkURRB+g3czsGs1egn3MWF6+N5LUYw7IZE1CVlwJhFjG3jhMUto8HkaJ5SZu+w8YwYUg3KigUCJDyioObQ9j613US85Rp1dcQs3G9qKZSxE1K+kv2rg9hz9m7vE8FnfaDsTQxoKHWTywJf1rfOMIMrNgYH8vb12+Rr1yHioplaDd5LgvGdCx2Riw6PlJvbsIn9AgRsRnUaNMfU+OxNNNWEQf5/JRy04m4uo/grYd49DwRymvRqZcBE8bpU1XUvoJ0Tq33wPesJr6bLNAu/KEgmeN+7vgdq4jnQVvqFQQOy0t8zpIlS7jXyJHdU+qLn85NjGB7iD+7zz8lR7oC3ceZYjK4A8ryn0YcG+yMiWs9Ezt9JfxcFnPyRROW73CmUbGBQPNIjLrJrh17OHXlHskCebQbd8XEwpTW2oXX/jO4HOjN8gOq+B0yJOnENgJCd/EyvRyNek1gltVg1L4OXJkczia/QA7feExSWS0GjLFgRO1XjDKeR0l8HOemvefS3jA2HfiLmCxlGncZxXSj3pz0c+ChjjUe45p+kv3NvRNs2r6H8/degGw5GnQfh6PlEDSK+ufM+sDVQzsJ3XOY6A9QqW4zBhnZM6KJyg9Xw5zUBM7uCSJk+0VSZUT1HYP11OFoi9oz5SbOBvO4lvqB17FpaNTURlkGGk1c9kX5kp5dYm3YJs7cfoGUXAVa6I/HzkSf8qWISBr38DSbt+7mzL0ohFIK1Os6hpkWw9BS+BxlrnC+WmXSks2e89lx8S2G3nsZLh7AEHNjLwFrd3DvRRLlddox2cyUXo21ShAMVMj7p+dZt2YdZx7Fo6ylx1BDC8Z1yd9tpFzxx2DhPt6/eyOeH2trqyNdvRseQ7Jw8DlH7Ns3pKCGblUVpGoPZIuflXivRAnWj/xOn8Hj8/tYs2s/T6I+oqRZh24jTTBonISnaHyExxMen001LS0UZeXpPNiJGRYdSLngg+GeHALnT6NibiSec+xJ7+PD8pEFghS2/Ie72E6ei0KfWcy17oRSGchKes1fO4II3XuDDHk1mvebiOWEflQpGBJfWBxPrclxv+X4HROyYPvn9aMw+/RrfoxaG8vCeU601i5mHovcTb85hzGc7YFB0y9tsve59uMvRTNWTR9K4fDNe3eHNQGhnLgdTqawPK2HTsDKQJ+K5T73hegrOwhct5sHMSmo1+2EoZkxPfQqfRkENzuZq/s3sW7XIfFep0HHEdhaDOLgwtL5OH573gvT5SdIev+GN5ny1K2iDtTATLS/aqL+ycdxhMdQbh5dR8CGY8TnKdFhuAm2Bt1Q/CrqbdrrB2zfEMDBi9HkKlel6xhzpgxoRYWS+AJLjGDrumD2nr/PRylVuo8wZ+qwjmgofRmNMe3dM3Zv2cTRczdIylNGt3kXDM3MaKlVcJiYl0PMveOs37yL6w/jECpp0KrTMCZNHY5OkdOP1HvbGD1nMybLt9FL7gYrVgRxMzoNjcZdMJtuQ/tq3x5ORlzYRujWfdyOTkZWuQodh4zHdHR3yn+ar4Q8OxGGq9crnI84wdltrAjcxZtsFQaa2DG5b1PkBGlcPxKC34aTJJUpT4cRptiN6YIciRzwdCPonDxLd7jQ7KvulnB+JZO2fWTZfDsaVy5u05H8ef0Y05bCGKaJdw/jF7aTm0/jyClXg0FjJjKuf0eKLt2l+az4089KwPGfbgHJ+yUKSBSQKCBR4J9WQAKOgS1ObQi5o0Wd+tqUzcvi7YtnPH76AfOAQ1j1rIE0uTw45I21226UqtZBp4oKuQkxJKCCk2corSp/r5mERFwIw2F+AO+kVKlRSxd1hVReRr6j3RRXHEY1I+4bcPyGgK7DOaRpSejOSeIAS/kWbb50tTPg7tZDULkKsknR3HgQi97khcxr9oRZ7hdR1amKTOYb7t0NR6aDPftXTkFdvLf9gK9hf/bFV6GejhZSgmxinz/iXkRZ5mzby6RWajzeaU3gqSRu3LhDcoXW9NIrB7Rkhs8UagtzSLi1HUsLT95XaUDd6uoIMuJ4ei8SJf2FbFowGPUSGtplJ79gua0pR55LU6eJDuXzUnkZ/YaqhgEEjsr/aEx9dRu3Wc4ci86mZs0aaGkokRMbycPncVToYcW6RVOpIC/CK0kEjevI9XoueM0ZjorMfwqOP18NnuA+mgsrVxObJ0+VWsa4B+hzbe5oll+D6tpVUFGWI/31M24/SaWny3aWDdMW+zIV5NzAuP48uoYGYtipFpDBKdexOOyvzNhRGly+/Iyq2hVIjn3Bw/sRVOhsx/pVZlSTT2b38rkcvf6As/di0GmtT11NKeqNcmFay2R8beaw72USWtq1UFWE+OcPefJOkWk+gRi3qy7W61eB48IP179rT6T1y/3cy62KqnwKT24+Iq36EMLc+xDsNIdXirVRLydF5O3bROU1IfDAarpr5HeA+8HjsblWj7AVzlRTkfkE8lsZzqfM9W3EltNCRZBJ1MPbRL5VZdG+g4xrrCyGZbnpsez3tmXRwXfUr1sLTTUF3kc9JiJFFRsPHya2rva5vu73MR7Uib3HLyArI0VLAzsWTupF6My2bH6gRR29asgIMnkT9Yzw6AymBezFqEs1pMuUHBzH7zFjwJo4RrbU4mSkkLqaebyLCudxRAIGc32o+XQNG24JqaurTmJUJE+i3tPd2oOlxt1RkM7lzuZ5THJ5g/+VjXQpOIPasXAwGz52w0zhEkFP5aiupU7yi0c8Cf9AmxkBBJp0KAC1Ql7d2YHzHG/eyNREr5YGGYnveP7kIardnQhYMB4tRWkiz4cwbV4wuRXqUFdbFUHiW2KSMpkZcJiu+XL9NGXHP2b5zBkceCGkvl4dVGTSeBX5hhYT3Zg9tgWyQiEJT08z23YBd9IV0a2lTQVVBdJjnvHoeTw1DFwImjEAVTH0TmDpMH1SBvngNqXjZ6ggzOPS+tnYLE1jfaQfYkc4TzZS28CPEZPHEX3uLz5mQ7VOo/Gwm0Q5wVt2ec7C7WAEVWrUQLuaBrJJMcTK6TJ30VKaVZEjKeIi850WcydFBp06OigLE3nyKAq5Gv1Z6WVPHQ15Up8cw9R4Hi+Vq1FPpxoKUklEv5VlstNCRrau/iWkLVSqxPV9xyFnD/a9fsntG7dQbtGXxhXK0EjfGPP+zYrVXTQ+pl/QxKqpgDWnXlCtljZKgvc8+juCBKWWrFrrRddqBR/fWR/YstyeVYeeolpNB92C9g1//oJcrU54ei6mVQ1Fnhz0wsj5CDZ7TzFaNx/25iREMHeGEbsvxTFn3wOmNM4fn4nPTmJl5Uwrt4vYtZQi6cF+rKYu4k3l+tSpoYm04D1P70ZQtqMNm90moiHm7x/wHNmT6KbGVHi4l0tJsshKtcT9wKJiwXF2WiSLjSZzPb0KdWtpQuZHop895G1OA9zWB9C7TjnKkMaJRU7YbFTAbpEiR3eFU7m6Omnvo3hw/znZLZw4udaQSqJiC4XE3j+Ck80SnkqpU0e3FipyKUSHf6Ba7Spcu3SR0d6XfxgcT5AWh4/TFDbfSKVG/SZUUcni3cuXvC/TiKpyN8nptJxt1u3y2+xBEK0ttqNVvRraGuXJSU8m/O49YutM5cja6dRSlEKYk4S/3QTC7mRTp3ldVPMyePPqNdLDvdlpqPfdMZf94SnezpYceCxPo6a1kMlK5VXEI57SlpD1HnRSi8R7biD3YqO4dfc1uj06UU0Wqve2xnFgffKyErmycQFWKy+iplMPvZoVyM1M4eUTDZac9qBV2RI6EH20nlYmYWhpV0FbUxVB5kci7t7lba3xHFg3E12lfGovmq82ZetjXuYE7tczUSwrxTivI4yt+YEz62bhuO4JOnV1qFyxHGmvHnM/XpGJi/yZ3qP65wOnr9UQZvLmzGosZm8hq3ojdKsokJoQw7O/o6gzJRA/q44I72/Ced05nj24SWSaJvod6yCl0QqrTmn477zBgzu3iRFoo9++FlKVO+My2wDl9FgOeNuy8CfrhyD1FRtcbAg4FUdFnQboasmSEhvLy+i2rNrTh1PrQoh4+oBjD7Jp3aoZGuXkadLFkIkjmpJQZL9Wt1wavvMs8I1sy7mdM6nyiSPmEXV4Cf1m7MFm81ksWquS+e4BSxxtOPeiHA2bVEcqPZkX4Y+JU9dntf98WmnJfeXjuDExpz0ZNG0N/ZefxmWg9mc98xLZZtSaTWUN8fd0pkb5r09YgIch1DbczMxV27BoX+mLFthgXZudyvPYv3QyMmUERP+1iiHWoVRu0pBaVdWRSo/lmXQjVi50oJGWEoKM95wIsmfOlmhq19VBs4ISH18+4v778pguC8KsY6X8smV9IGSuGSHnYqlcvynVVLN5H/OK2LyG1Fa+RXKzeSUOjvf25iaWbb7Km2c3uJ2gQb+2oj2VFoMtjOmjWz4fHMe0wk/3Hr5XM6muVYGsmEfcffaWmhN82TqrF+Itouhw4/ZeZi9cyessTerVrwRJb3n6LBK1ztPwmWdINZHFQXFJKODd/SNMt11GnGJFdGpWQyE3nocPYqjQZjIh7iaoypYBYTZxN7dha+/FS+kq1Gqkg2pOKjEvomhqu5dF+uqQncSJ4HksXH8Nxao61KupQd7HBKKeR5Ioo8MC71X0bawpXo9SrgTQYrIPYy1m8OrKcXIrVUUhLYnIh3d5L2yAx9YN6NfOP23ISo5i88KpeJ7LQqeeLjUqlic7NZbIxxG8LdeP0LD5tK6sQBmEPNjtjbXj35gsr86RXc9Q0VQnK+YhtyPyGOriRe93G1i2P55qtTTIiYvg9uNX6EzdwGbblsQdX4L+9I2M9z2Hs37VIn3xA6GGbdmnZo6/qx1VRCck36T89eN1N0+WW/akbN5Hzq6ZhfmaOzRsWI8q4v39c3JrdWKBszPV/4krBD/dBf33D0jA8X+voSQHiQISBSQKSBT4dysgAcfAy8c3UNQWfSDkf1znfrjPvFHDeVLXAj8ve7SkPuJrp89eeWsOeY6jXMHeKD3xJQL56ih/z+I46RZWBtbENpnM0llTqV8h3wpOkB7P20QpqlStwJsSg+NZPNcdy7pldjTRUkAoyOCIvwPzt9yhkkYT7Fe60l1XjTKCTM6um8dM73NY7bjI1Eaid2YQfucZFeo1RF0x/+sm4/U5zPVNyOi5EP8V46go+vN3fBynvTqHg6EDwv6LmWfSkyrly4Igi/C/AjGYuYWR/vuZ3U2reAjzVf+Pu+LNkBkXcQpZzbBGBc4bs5J5lSyFtqbIlCGLHfOG4/egNgtc59JVTzPfekko5PHxNdgt3kjlif4EWDRD4ZeD401o9hyCqclUuoosXMXtnEP07ftI12pINVV5ypSB3NTXrHawwudKffZeWUYjhe+DY4tN7+htZscC4yFoKpWFzHiOe9gw42gSC/02MqqFhli3Yl1V5Kbw+EkclWrroK5QAIRSolhmO4VdikZc9ZuIqOv9anC8+44WtoHLGd9aG9F3UdSFMGwd/UgrV47e1n5MG6CHooyQ2Js7MZ3hQvaoTRya3hRRF/oeOC5brT+OS2ai31BkoZTL25tbMBnngspYdwLmDUNFWsidve7YbHqK/dyl9GuuJX53bkYcYYtmEPy0LTt22VBNOr++nZxO0mGAOdOsx9G0ELSJdHxyG+XqTT7185yE2ziPGsOr5rasWmqJpnzpwHGnOXfpZTqPZbYDUS4DOYnh+FuNIfSJEvUHm7PCcVy+xVjOOzbNHINHXAcOBM2nhkqZ74LjxQdyGWK3iJkGrVETD6U41jqb4XOjFjuPedNAlN/7O0wzMkXYcx6LTAdQQWT9Kcwm5vJqzGYcYcTyQKZ0r8Umpy6sSTHgSICVuHyilJn4nCw5HVQKjTt/sgZFnAnAwvI4Jse2MrpG/o+EuSkkJoJKxfKQlYD/DAP2JnfEdbEtbXTUxGMjLzudW3t8sFq6j55zQlk4pj5ypQXHQ91o1Hkk06dZ0K1xlYIxB7d3OjLN9xGjnVyY0qc5oilHlN7HvqCscjXKK2SyduYkTsv0Y+GsSdRVz59bEyPOMdt2EfKTvFg5sg4nfZyxC0hm1ZVguhUcbmSnJZEhlEOlXPETt6BU9S082CuZqwrR+BgX8IZuY21wNB9E9fL54/rdw2MsdFrEo0EKzAIAACAASURBVFqz2ec7GFVyeBI6lSlBiUyes5Sp/ZuKx4MoJT05zQLnJUTomrHN3QCZ538xYbIj5Y23Ezy5nngcvnu4H0fXYIThEZQ12oK/WQtxoM3HR72w8ool6Jg72u/vsMjChpjm9iyZ1o8aqrKihuflhTAM7YNptXgHy/pVQ0oMjjuxL6MDI62nMbVnU4pcZvmmdwlyP/L8WSxVdGujVGD5lxaxhwmDl6Br7YWLeTfkpQrB8RU6Wc5gntFotFVlyctI4IivA7YhD3DcegLTlqoUtsfhrF64LbKhRbX8dstMeErwYgcCjzxk4ppbPwDHOdxdPZZpO6QwX7Sc8Z1FEEo0Zj9wJnQJC733o2Wx+TM4fv+Yqx80aKFbMd+SPi+Lh7uXMdw5jIlBl5nbQ5PcZyF0G7ebKd4BGBXml/2R6IQ8amp9x+I4J5atNpMITu+Ku4s1LcXW5Xl8fHkBh/HG5PTzwMthKCplv+PjWJjD4/2+TJm7nfZWS5k1sRuVxBahAhKfx5BdqzqVRAtUSVLCUy7Hq9GyriZyojoKs3l6wJtRs9cy0Ps8rvr5p+EicLzinAz9DGwxG98BLZH5s1DA46OBmHtfZcrChYxup4uiNAgy4tnp5YTbOXW27PKk4XcAUPKjrUwa6ULzWWuZMboNKqK5Lecjt7csYrLvQ5zXbWZME3XKlMZVhbCE60eZJE4uMMHhRA7mi10x6qWHjMhKW5jNm1vhKLZqKHaJ8T1XFV+4FtOQ4eFuTyYvOIDRphNYNBcdtos6Zhxr5kzH40kHTu2zobowhrXGBuxXGY3rXGMaiYLqCQUkPz+J7RRHKoz1YrFpT2RTY3C1n8jTtj5sNmlCXuI9bIdOILrxDNZ4TaVywSWKrMi9DOg7i44u+5g7Rq/4IJwlBccZL3CdbkXou24c3+FATdHQEgpJSkpCXkkZ+bJCHuxbhanffayXLmB4ax1EW5HctLdsXjYT9+vV2b3LjfrK+fOV8doUjBZ6MqVHnYIxlsKN3UtwdNlNhanBJQbHhV34h64qdkUzYspi7E26UklRmpy0t2xymYHn/jR8zh6kl4iXZz5j/iRrEtqascBqOJoimizMJe7eVsxmhDFgfiAm3YsPBJ2V+BxPWxsi6huxwHIANVXyF6FX13YyY1YQDRZtYnGXyqRHHmSSgR15Xafj4jiVhgVBE3OSXxCRoometizP981i7MLLDJ7pzrTR7SlfMC9mvLqBx9w5nJcbxLZAazSky4jBcfOJXuh1msqchVa0r6ki7p8vzvljZBZKczsfXEy6Ip+XxvHVc3DY9BILlyVM6tYA0RaTvBxePzjIPHMnUjo74LvQBC1FCsDxeipOcMR75li0lWXISYsh2Hk6AbcTqK/Xl8VLbNHTVCAvPZ6wRdNYtl+K4Mtb6Ci8iUX/8SR2mU+A63gKllIyn21n4BBXerruxGFYXfHa8236EhwLYu/gYG1EeJsA9jm1Q0E8ZQlJSXyHXLlKyJXQCKUk09zvfEYCjn+n2pJ3SRSQKCBRQKLAn1BAAo6LVT2Py4vq4PR4IEGrPKmvkkWA4xDWJA7h5IbpaBZj4FFcNhEbhzF2ixLuvv50r1P8x+S3Po6/Z3FsQ+2Fd3HtnW+dKUpvbm7BdPo8FIwOss2owaer/O/vbsXAfDGdl1xmYa8v3W18Lmcy2ya3ZW1uX/z9V1JX9LVULDjO4cYGN6y83hF0zZfm+bs8cRKmPWBm5/G81F/GWrf+JfI1GH/Tn1GT9zM2eANmHap8K1vCccb2dKX5/FU4DG/6BYwW5sYRamaK18N6bD/ljp7Sr7Y4XkHjuRfwHlHl+9ZS4hJncTVoJpM9T+P+10OG1Po+OLbdm4D75hP0q/vZJUNe5DZ6DPJngGsgdkMbidutxD6OBWkc8LBjTqg6ux+7ia/8/2pwHKpkyeOVoz6BKkFCOA425uxPGMaZg9ZUL/g6ECY/Y46xFceqTOO8z2BEn83fA8cVJ4ew3br9pzwRvmHd0O7sVBmHv/8Cainm4G/VlrtNVxBs0b1Iu+cRfsybKU6HsD1whpE18uvbevZVpi9bzbR+ej9pqzxOz63D4lejWevtQm31Mjw+7I3x7JvMP70N/c9eNr7piyKL43Y+H1jpH8CgwkMO4PU+O7osecmydX6MavL5usHzY24YrIhh3VZ3GmvIfhccz37WjtubnFH5NI8IeLh/BRZzDmJ+4ALjdCBy83jGrknBfdNeumkX+RwTfsBjdFdedfdipUVvdszvx9KnHflr61y0Smhs+HVFn59fi4VxKH02H8C+9SdPop8eS4vcxpjRWxgV4MektvlW7p/mgOxoVgww4LjaaEI22lNDvpQWxwM9GWTuiatdHxQ/6RGNS89hvOg1Dx+HYSgVdQ9Q8GLB232MHL2RCat8GdFc5BqmIGWnEOpijkd8X64HjuKq91xmBDzC+cgeDOr+xKdQQRalq2/pwfGwPcpsC/agdbUid36FqZxc4YRNyEeCL2+kQ9m72HYZTWwfNwKWDke9qAbCHK5sWIKtRwTulzfTtdxr/EeOZ2eZCWzaZSw+XLm12YmgqKZMLLMKt6cTWL3GmurycNBjIquT+nFw6VieHPLHau5dll0Opq1iEeCYEY7LkCmcrWXLzqCRqIvBcWuOVprObq9pqIpJY2nTe7yHteNGI0cC55miIlsIjp/ifuooA2t+7uOZ9zfRcIQLQ1z24DGmIZlRexkzcj0Ggf5MaPPJGYcYNrw8s4JRtqsZuvLm98Fx6j2s2o0kdYAbK11HolZknGQlRbHAVJ/oLhs/g+NiqpYXeYAG/e3pPGMT/uZtkYoOo3+/YHp5BOE48PsWxkWzSnu4i95j5zJoxXmcehdxAUMeNz274HS3Pat9llGnQplig+Plpcbh7WzMWoEBl1aOR63wzndpm+I7z+dFH6P1EDvqTQ1mvU1H8UGDCBzPvqrH2UPLKZyGhNlphMwdw+Hyluya268ILBLy9lIQw618mRh8E8vWxYw3YQqHnadhd7QGh64tok4R1zzC5IsYtplO1VlBLJjSGrlSgGOhoGD9aLKCYMvvrx+DBScYNM4e5fFBhFm2F0PQ4lKJwHFFBQQx5zEYOR1hfy82zu+B2NtI9EXsLC0pb3WaFQM0SLu1lvZj3bFcdxnzThWKrG0C/lrUGZ93Q1i73AENwZsvwLHoQCBiwyRGbYOVq4PoWlO0wmZyxdeWyf4CNl4Nop3qd8ZiScFxVgwrrSwJeKTD9qM+fOWdjbyMD/jNnsC5qo5sd+j2RVvHnPFmoHUI08JuYVQvEttOI4jr44b/0mFfzFe56XEsNenCgxaBvxYcn6rJoeMu6BWeqCEk6oQHY+zXMDH4PtZtFUn8axb9PaJwDVxHd93PbhSEgkxWWnTmXkNXNtj0LrYPvLm2BsM511kStpI2WgWHAqJZ5+MLls6wZLPqdO54duSyqw3moYn4n9xKL225bw0o0iNwG2PI8fKGbF43lapfudF4dioQy2nHsT29i4GVZfLB8aSVDHLZhadBk89uX/KiWaGvz+1WjvguNEIxNZLFVkOJ7ryeUMtWn1xA5FdGwIuNU+m7JQ//AH966CgXgOPjmJ04zDidwvk2h3vb3TBbFMqooLvYdS78vhDwZP8CRs/awZwDzzCoI+BZ8GjGHVLH39+HttVEB8zpXPAwx3KLCuvP+tDq84bmKz2/BMfCdw+YOc2Ei5UdOe0z/FuXRL9oPvvd2UjA8e9WXPI+iQISBSQKSBT43QpIwDGQ/DaCx4+f8PDubR5EvSLmxXMioqNRqj+AIF9PGmlK8+TMRpa6B3E/tSpjjKbSv2MzdHWq8pWbsyLt95Fdpq1ZlzkB/4C51Pq87/yijUsOjgMZtm0/Y4tApA8PdmNs7UgXr0hsW37ONv3JYYYazab9wnMs6i0Cx0ISXz7h78dPuXfvGuEv43kdEU74yxg0mvUlwN+feqLHigPHgjQOr3BgdvAphPJF/IYWqUWjDgvwFwOGn6ec1DjWutiw/ugzavUYx+TRfWiqV5cqagVg9e5Kak87g5vvGkY3+/KKJWRz1W8qU0Me43PgFr2r/2pwvAOTPWcZW2CQll8bIZnvX/LwSTgPH9zi0YsYXv79jOi3r4hLysLjr0iG1/4+OHY6Uo/1R5fTuKhfuPjDjGq3hOYLfHGc1Er8MVYsOBbmkvT2BU+ePeHh7XtERD/nftRr3r2MJjF1IIciPRB5Kf3V4LjQ4ulTaxYGI6o1j8h5RXy3ZkTjbWROmIY551cN/SE47u9xCefuRaFk/vgITO0p7n91lN8we3AX9kbLIidd/Ne8/fYHGDbIr2/nZY9wCwxjcMMvQWfi62c8efyUh3dv8SBaNJajiIh+gUqzUaxb6YJuBalSgeNBoQLxh1fLqp+dISadWUhLr3fsDFxOiyLwL+bSKiYueILPNg+a/AAcb2ICBxaOLjJYCi0MVzAyNBLLJukcnz8Uq63RyMrLfToQKjq6OhovwX/6EF7f2o3LIi8uvlVllLEJQ7q2oJ5udQouT/x8QALZH6LwWz6XncfuUan7eEyG96VZ4/poqSmIoby4vp5v2bragzbaX5sRZnByXh/m36zMqtCdtNIsJTge5Yex+1ac+tX+fAAgGh/dltHONRDbIfkHK18nMdiZEIqcnCzSxfl1bWbJ+TALyj4/i+Ncd25FJtN00CQm9e1KvXq10FAu5gO/4CWlq2/pwfG0q7ps8pqLdoEFW/5r83i6bz6jZm/FeX8kY8oeon7fGXR3OYD/6K8PR4REnV2Dsb07I9aL+gtEbTNkRGACKzbuoXt1Aeus+5PY0wcrnfP0nXURl8C1dK6ZzZIxA5EaE4Dz0Eb5rkPc9pIlX7yjz2p17Nmwx5BKYnDcmfB2bvjMGMwn18ff6V3CvFyxK6THjx5zV+RqICqW16I19VUsDUfMZM18C1TkCsGxBgciF37yoy/OMnIPtfVnMWD2JjyN2pD+g/5XouB4ovz6zmbIkn14GOh90Z8Eae/xdhzDTb0ln8FxdgqRT57w9NF9bt8L59XbCCIjXhP9Np5udmH4W3VANi+DrS6m+O17RMW2IzAa14/mDeqirfF9x+IxJxYx0GYjmVKKX0GefCE1m+vj6+lKA02ZYsFxRvxT5pv3J2PUMfzGFFh0lmiEFzeAPvL86VOeiev4jJdvIoiIfM2LN/G0tljHOvsuiFZkEThelTaMix5TPmWSm5GEu2lL1t+UQ16m+Ll6ot8FHLt+ewhFZgwBVlasOP8URfniTAuVGGTiwbzpnVEoBTjOyy3Z+tEn3pPhNoFMXPMQqzZf+dcvIlNJwTGkcsJ5OAvv1MV/ow/NKkrz6KgXNt5vCTi4nDpyUkTttaLXzGPIKigW6/u5WpdxhLg5UEkY+xU4Fl2hOMPkPvNp6OzHzGFNESaFs8jSijMN5nNybicx3C82lRQcSwl5c24Dlq7reZehxoBJRgzs3BydGlXFPs6zk2NYYtaVbfflkZMuHlKbrL7I9CoXvjtf/c7geG/O5bfvYO9b4v3GA5+WDPP7iKyc3KfbLEX1ajBxOdsd+xcr4dM9DvR3OoC8XFmkirPkbz+PS6s6sMnKCp/YQZw/bMzXO1Zxxm+v0H/cdISjgzhk0eKb9Sz+8TGmm1nRcPlj5raXLXBVsQrnzTeY2rroxlG0323JcS1zgpY4IJtwFbuJM2nutgfrdprf1uHBKhobn2JegD+jW1YtAMeR+EX657uKEqfCG1hXmH9yN/pFsimcr2bti2SM2ELhJOP0XWm3xJ/p+nrkJjxklok199u5csixPcV/HYje8SU4liWdy5u9WBq8h8TyLZhoOJ7urRpSU1vzp2vLfzrd/Y7fScDx71BZ8g6JAhIFJApIFPiTCvx/D45zY84wc4Y7MeX06N6+EarllShXToP4k6asf1MAjkVRzIS5JETe4cTFa1w9dZTrr6XpOtiQaabDPwU3+bIh88FYWK4V/v7TKLhd+01b/xJw7BOJbRGXml+D47RHe7Ce40+KZmt6tWpAeWV5yqkp8GitPSdlepcMHB8tw2yHfhQXTkpFozGt29QQf2iWJOWmvuPmhYtcv3mRI6dvo1CzFVMd5zJITxXE4Pgsy/zWMKrp15vhHO4GT2W8/zNWHbxGT+1fDY5PY//XLgYUeNAQ1SX77R2Wzp/LmXeV6derPVVVFChXUYW4i5vw3n6DZcf/OXCcEHEe9/kLuEVTBnVpglr5clRQKcvDY9vYeKQ6u343ONZ1IdK59ecm/uXguD/xbc0Y3rqoVeHn1+m1H0httWJAecEjua9OYmvjybsKTejeRo/yyoqUU9Yg5qgp25N/MTj2fp8PjsURyvLTrwbHs09qYGY/jqrFGO5VrNWMNnrVKIOApBcPOHHhOjfPHuVSZBYte47DznYCNb5zWFXcGM1Ni+POxXNcunqFA3/dQrleS8ymz6Jvs0qkiMDdiji2rXb/0kpWnFE2l1174nCxKr6h22hRsZTgeEwAFj57mNm1yO0DETju7UkXjzVY9a5TrEW5GOzYX8HCeDL1KxUjkEpdenesKwYrOUnRXDpzjouXzrDrrwia9huKnbUpTb+B4PnKiMFxietbenBc1Af457YQ8GjPAsbMOcrCw7cYXqYAHC85RMCoel9ZsQmJuRTCVFsPRq5/hmkjyHt7mBH9ltHdPRSrZhGYGPozxmcLfWrG4jTCnNo2gZg0+JuRE7ditCqA/npq+eB4QzwzZg2nuPswisp6tOtcG8WvP/x/YnD87nIwlq67UdLrRGe9GiiJxqFqWc6tnMGrZv8hOBYf1LjTotqXnfrjg130nTKfgR4/8HFcAI5HeB/FfaDOF91fBI49HUZzp4FrPjjOS+ZCwCJc99ylTpeBNK2pgZKyGhrZT7BasIbONqFicCzqV4KMRO5dvsC1W1c4+tdl8io3Y6LjAgyaFH+EWghi+s3woWMRI/nCAsmpatG6eXNUFfghOC479RyuA0rowLy4wZ6XwuUQN1y2XEKnyxBa6FREUVmNijnh2C8JpuGUoC/A8dcHXYXg+HbVGRh2qVnskl+zRW8aVS4GaxaA45VvG7HEuj3fetMpS9XazWlcTxOZUoPj/sS3MWV4my9vRRQWULR+KNzPB4uWWyKZ1OD7u5WSg2NIexTE8Ik7GLUihKndqrBl5nDOVrUkyHaAGFaKwHFvpxNMnO1Fy2LIooJGTdo3b4Bs+tcWx6Ly5Yhdd4XljWavywTe3d6NldN2jMK2MbDKD66YlBgc5980SH99nxOnLnH5zFGOPM5Gf5wRDlOHoiaIE4PjZ3VnMaGdVrGC1W7ZB730v8TguKfbUfyHF4ZTzn9cBI79HYdxTnv2r7U4ThhIpPeYL8pUHDiesq8yU80sivWdW75Gc7o0LGYwAmJwHBDLArMRqBdnIaLWmD7NpQmxsmKVcCJX140Uuzn5JhWCY4NgDps3+2Y9+/DsBDbmVjR0+5tZbUsLjh1puXw3lm2KbFoLC/AshHaTDmEXEMDoFlo/Acff3sD6BhyTTajTMPYqTWHf/BG8vLgJ83mHmb5lM31/eN3pK3Bc4Bon7uEljl+8yfljB7mfVgWDKZYYj+wiCY73/WlJ8h+JAhIFJApIFJAo8EcV+P8cHGdxYVE35tyqz4rAIFpW+WxZcNGlNk4PioDjwmYS5pGdkcSNdXYYrn+BjecGLLvXKAZu5HB2QWPm/t0df39fmlYu3vvXPw+OBWybNJzADz3wC3Omkaqs2E+vyApg1+QOBObkW3x+1+JYmMl537nM8PuI/50g2n3foKrUHTkvN5vE8JNYTZ5Nsq4FwRvMqRazja6DgxnlGYBV36+AifADO61McLmqy9aLy2mo+E+D4yxurHfBbHk4LidD0a8il+8PkUyuB9kz0fMYbsf+IXAszOPEalvsjqpyaPtctOUL+qbYVYUDc4KV2Pm/BI7Lf8R1UgvCWwcQalv81dHCDvaNhbX4H5mcndOOxeEd8V7lTeNKn8fyifm1cYn6vwSOc7nuOxCzHdKsCN1LD53v2/J8HnRCsjNSuLdtAWM9zjNx2TbmDq5brLXujwaqaEymvzqHxSAL0rpZ4rvcDuWnq9E3OoXjRl+GNf4qEqjwLUEDh7NTdiQh2+ypKScCx2153tmDNTOGfbbyEuZxKsgBO48sNhUNjlccOM66gmXDaSg7eeFi3OWze5MiBc99vI6uY/ZjvdaPsa2KP2j4sp5CcrMzSYvYy6TRy6hl5cUK817FWqGl3C5NfUsPjkcfr8rBwMXUqVjkqE2YwrHFDthtLM/mRx40T7rE4C5TUB3rh/+CPp/8V+fXScDtLe5YL/ybpTc2011MfZMJntSFe02XMa3WfqZvbkbINnO0ywrZ7zKGk+pGzKu6n0m71PDzd0FXRcidba5Mmx/O0tuhdP3hIUMxH/7f7UQxrOrVl8tN7FnhMpEqijIF600cq4Z34JJe6cFx5lVPutneYXGoDwPrFfUtIyT6tCcGM4J+7Kri1VE6d7ehke1GvKzbif3CF6ZMkasK4z686BYmBsdZEcfpP8EBDaONbJzSGFkZ6XxoH3mI+v1n0Gn6Z3BcmEeeIIfk6CvMtnDkvnA4YYccqV0MM42/FkgfI2/03U+zrP+PwG/xPo6zE6NZZDuayw08OePUpdTrbeEPsqPOMNLQHqFBMLtMmiFbtqCO0SdoOcSGepNW/xAcC7JSWGmnz/6KTpxfOLR05RDEs83KkgUXa7P35jIa/Oi0uTTgWJC/fjxrHcDGH6wfCbdDGWTiRuu5f+EzrHjALKpQacAxwiR8J3Tk7+au+BgpYTRgBX08VzOpQw1x33l7ZimdzTZiFnwOh67fjaT8VXC8Jp90jTwXguWce6w4uZK4DdNZGtmcEx7GP57bReB43Hos3NZi179+kf1pNgGmehyuUBAcr+htDdHeNiuDyGNLmOJ0B+P1QUxuIs/yGUM4UWsR55z1v9/Wr0/So4cl1U3W4j+zs9hlR2HKyXjHkqkdedgq6LeD4+dbDRi8Ng+vgBD61P2O7/Hv1Cr6hAejZz/C8/AqulQqzmRCNBXn9+f5F7XZdd2LJsXFFUh8gOVIU57WmsGO4NFU+MoNefSlUCyN9mJ+fheDNfNdVbSY/HOLY4WUB8w2Hk6mwSGCJ9T7phYJ+yzpGpiCX0AA3WoXuqr4nsVxScAxPDriyzS3aALPuPPUz5yV8d35a+m4n+wzvr9+CPMEZKUncMZ9HLaXquIf6E2vuiW5u1i6aed3PC2xOP4dKkveIVFAooBEAYkCf1KB/8/BcTpHHDrhHqGP75pFNK6Yb1mc+PwvZg2dxt96+eC4oaYMGalpyJVT/gQassK3M3CUL/2Xr8dG/ztWcQ/X0dtoHe2M5zN7Yh9UCj4mRRYYKellUFFV4nWJg+P9wFXFDy2Os1jbfxibZEYQvHUGukrS4uAZ7+7sZeqEOWQ07/MZHH94hLmxJdcq2XLGfyj57vOExF4LZcq05VQa74+nUSc0yhWALEE2SW/fQKWaqIpunX58waWnydTXa0CF7/jwEGQkkSGlTDm5AmuZnFg2mQ5jfcpIQjbbU0s+Ab/Jg9gn1RdfN3vqV1IqAA9C3lzfw7TZq5Ab5cMG82bIljA43usnl0iUr0PDmvlRq79N3wlGRCaXfBdgtSoBr8sB9BD1D5F1zpu7uDs4sulqJO7/lKsKoYD9PhY4XK3BxQ1z0Cz4wE6Ovs78mdM4dKcLh0sBjoXJ0VyOSKNhg3qoKhR/iJGb/GVwnk86Fbqq+ActjuupCji40pzZ+8rgGbKE7rULgjaJPuIzkohNlUW7Yv5XWfHgOI0D01vhFz8GX39n6qmXzb8lEHEYx2F2hDf/vwSOIfNBKL0nraL5VBfmm+ijUegfQOS+5EMC0koVUZaXIiMlmbLlyhccaEB21CGG9HOmxeLNLBrdGMH7SG7G5NK8QR0Uv/Kt+OnDPiuVXBRQKByTosMJ+yYEpY0nwGsxVaSf4zJxDDe0pxAwz5CaFURR2kXxnbKJOruBSY4baOe0jmWj64vdrmyf2x6v6H7s9J9FdZWCMRP7mKW249h+oyN7fwaOyeXg4r643qzHMvcFdBRZHxYM3NTkD0grqCInFc28QSN52tQa79kTP7t9EObxMf4DAlUVVMtKk56egay8IjL5kS4hN5kVhm142sqDQJvBxYLjnPTS1Tf24SGmm5Y8ON7wFXFMcl2O/ZCWiKZjUYp/dAonx0W87erCPoeuyPGRk7OHM++6Og5uHgxtXZ1CxpP+5iGe8xy5UHEyB5aN/gRC/95ijcPpMvSIv8rTYRtYbdhQ3B4PD7oz6/hHRiTt4Gxdf/zn9UKpDCQ8PIi11Wwy9T1ZbdUdzfIF7jvyckiOjUVQURvRMPrmqvEPLY6jcGvan0f6C1i5ZDQVRH1OkMmr82uZbOpFxdGlB8fC5LvM6G9Mcp/Z4uBxokBYopQZ/5QNS+az6vAtsU/d2V+4wikyywtjCRnUj41lu+HqsYBOuvl2gXmZidza64nDol1Utg4Vg+OMxwfoPcmZ1jN2sGxMA3HgOEFmEqfXz8LK6wRdbAtcVWQk8rGMMsryMvlrSu579jhOwu1WKzYeXYxesQDpHtNGT+KR2lg8V1nTvHIBrRcKyUh5S0qeOpXELpuEPD8bhIl9MENDLjKteQHqzk3lmN88HNZGMD3In/Gtq6FYVgqEeaQnJJJbQR3l3Ayinj4hWbkOzWp8jodQdM3LDD/OkClO6BiH4T2pMfKiOmancCFsPtYeh2hi8qWrim9c6+RlcyrEmZm+r5gRtoLRjaohX7Ck5Gam8PKDEJ0q34N0AiIPLGSY/XaGLtqMw4gWKBfOO7mZfIiLR66ydv64KAU4FgWbK9H6kRqBm6ERB9Kbs9RnPt101fPHlTCH5Jfvka2hJR5PObc8aWp9jaVBvgwr4sf+24P+fGXv756L1Z4yuHWNYMGZdFVkFwAAIABJREFUmgQELKWeWsFAib+G4aCJfGgyneWuRuhpFLSnMI/U5HdkSqmhUV7uu+A4M/YBc6bZIW/uh1KwKVJjVjFraNMffzd8vIFpRyPyhs/Dw3kEaqJxmJfJ6xvrMJmwgjIjC8CxqN6ZuSgrKn6aXzLjLzJt6HwaLw1heqfKHA6YxezgBGZt9mB4wyqf3AmI1uWXiVLUrlIehO8IHTGAoKxWLFmxlB718+GfMCuJ+4dXYjdnG2rGAQXgWMCHyDuEJ6rSqLnupzmwuAqdXG2N1QF1Th9cTNVCA+vcDDYuM2FRCSyOiTnM0KGLqTpuLi6WA1EXBccTF0xAwocPKCipoVjYeb8qQErMRRwmWJPRz43llr3QUs53rSJyxZMU+wFprYqULyMk5tQyhlluoPOMIOZM7kyFgv2VIP0D8VnKVFbL4YqXBdZbXmLqFsiUHvWQLViPchJfsH6JLZvTenLA3wqVguB4JQHHGmUS2bjchmV/yeC+xg19vUr5wTyFApJeX2XZhClEt3LEa7ExVRSFv8DiGNJjbjDTahYVbQMQBligbhyArb7IYdqP0pfgWEaQTWaOAEXFz0d4qbf96Gd7CecgH/rpFeN24ydv+Df8WwKO/w2tICmDRAGJAhIFJAr8kwr8fw6O83h3Yg5DnU5Qo31f2tTTIDv1HW9SlNB8v44jKfngWE81mx0rbbmTUZcq6rKQnc7Lu2e5kN6MVasW0l4cKKKYJEzjr6B5LA67TZ2WbdCtWQUl6Qxio16j3cMU08FNiPvHwbEizzbYM8rrGs16DKBpLVVyUt4Sm1UWhQfbuaZUBBznvGezkwmLT2QzcGxPtOXqMMp+EFUzEzgW6MystQ9o2KUjzetoIYOA5HeviXoMZhtW0l4V3h22ZOjaPHz9V9FSq3gryfjLgThvf0HdGpqUlYG0dxGc3veADrMDcR7XSBxh+c2dg8xzXEF0hXp0aFCTCqoK5H54zc0b95BubIDbfCOqiyUvicVxPJ4GA0kZ4M3CiR0+fRx92VrfA8d5xF3ZxBhLd+Sb6tOlkTYKJBET+4EyiRHsO/eU5f+Yqwohj44HYDVnI5Xb96aZrgYyH98TE/OR7I8vOXNVlz2lAMev9xozZkd5Vq9aTsOKxYet/qPgWA2Soy6xxNaRMxnadGnXiKoa5SAnmdcRUQja2+Azqbm42YoHx3nEHXVg6LyL1O6gTytddTJTYnmTqoJ6XAinc/9vgWOEHznr58yCLXep2aI99epWQZEs3r+JI1Egx+TpC2hTXZ4DXlM4n1iXahUVICeT139f4sjLqviEeNKzVjnuh07C7nJ9Nno4UbV88Vebn18KI3jb31TQ1UKmjJDUuGguHTpBW4cNOIxtg5KUgKdnwnB2XkN6nRa009NGpZwcGbHPuXr9MRq9rFliOwStgsON8DOrsXQMQblpR1o0qEW5nGTCH78QRdPk4sWKP7c4FgeYuoyr0zxOp2jRrVU9tCoqU+ZjPK+ylJhibk8jLVkeHPHDzmUzCg3a0bJudVQUpch6H0P4c1lGLbFHv5osZ7as5cjd91SuqYE0eSS9eMS1228Z7+LH+E61ij9IEpauvqUFxyb70mmlpkheldrUqqqOdEocD25dJ1a+PR6r5tNYM3/uFHx4xDJ7R068UaRV68ZU01RG8DGByL9vEE0z5rg507HmZ5/T8Y/3YWm+kFdvtZl9ci9DCqJYJjw5zvRZc3n5dyIGYbewbl8A9bKTORu6hGmeZ2jQtQst6lVFxPBS41/z/ImAScE+dBPzn9JYHKdz1X0ylns+0KFHb3QryZL6/hXxMhrkXl7H+1alB8dlBdmcC5uL08rz1OrYmaa6VVHISyEq8gXqaiocOHSUkSuvfB8ci1aKJzuwsnAjXqM5Hdo2QVU6i3cvnxBXRg+Z14dI7uwuBsfCj09ZNNmQ/e+r0a9PKzFMj495hbxsFmHbj9PFNt/iWPpeMGYh4dSpoYm8rDQZH6I5f/Audc28cTVpIQbz3yYBb6+GMM1+NenarWnVUg91OUh9/543b8KpPdYD+541xD9LDT/OJDMnEip3p3/bGlRpMZyJnauT/vYeqxc6suGhLJ07taG2ljKCrI+8uAuGG53Re30Vx+nTuIEhO7ZPp2YxFr3C1EiWmxmxJVqdfvpt0FKVJ+H1K6Sls9m57wRNjdb80OL4/7F313FRdG0Yx38qgordImJgd3c9drfYnYgKBgYWKkqYICiI3d3d+djdgYmUIt2w+34WUNFHVFRe6t4/debMOd8zO7tce+YeVf8CXG6ycMIYtr3ORqP6ldHJnRnCg3F98ZTHun04MPaf2L+3Brxj0+wRLDoVSIU61SlbOBeEBvHB7R0fPHNjuGQ6pVSZelyCY9Wae9Xnx5iJnA7U/sHnhxLvRweYOsmS+xSmZtVK5M2SigBPd57fzMv0/UaoHnEQ4XWJgS318SrXkkbltNAt05xmjYvz/j/f16KG6f3iIuNGT8c15C0l+uzBsm/pGDVfw3lzdgkjTTaRWrcaFcsXJ6u6Ej93D5w/ulOznxkDamrFGhwT4cehBWMwOe9OQXIz2c6Gmjo/u/UriJPzBjFpmxuVGtSltE42Aj1dePUhM+Hua3AvFh0c+79m0bKVvPNTj7y+oAzC5f5V7nsUY6bdNKppZ8TP+SqWY8Zw4H0+GtarhE7OjChCg3B9+ZRHJYZwyLB2pIHf892MHDYL5yzlqVu7EtnUQnn/5gnOytJkfr8f10rTo4JjhTub+ndnheZAtizpQ+7v/44d2eajo3YYTNhEgXYdqZQjF3U6tKWadvpfD44J4/zqyUxZfpXClWtQTDc/GdUUfHzjzKtUWTAcNYYqOt/W7Y+aU2VYIBc2WzB2wREK1WxAxaJaaGqkItD9NU+eZ2XUhqlUTZsGQjw45TCDGRvuUbhKbSqU0iJNaBBurx6Rrf1iJjbNjsLHiWXTjdl2O5zyNSujmz8rikAf3jy6xl2PvIy1MKN1hbyRn0e/uuI4V3olPi8uYmE8hmPeRWhYrzza2TUJC3zP4ysXeKzeECtLY+oUykgq/k5wTLg3e+YYMP2aL0U0CmJqO4+K+X720NmvPz/CXO/i6LgMD7Xi5M6cCoJ8eHL1OK/z62E7azhFsv7KHVbx+Wfx77UtwfHvucleIiACIiACSUcghQfHkcsHeHpqDaZz7bj62odSTYYxw2QIyg1VMLodveI4p5ILm82xXrGT287BZMihS5PeBkwe1pqc6qljWcUa/eVTEcK728exWmjNqcsvichWgNpN+2Eyvhe62dMS/6UqskWuQLh1YBGzLTdzzy2I8u2HYja+Bw9mNPj8cLLIUhWqVVgf77NgvBFrzr0lfYkB7Dg4CVUVQ9UtZe/vHMBs9gKO3XchlUZ2KjTpwMiRRtTRzUAq/Dg4sjob1cxYuqgzWb+/tJeA15cwn2vO7vOPCVWkpXi1toyaPIlmpbLGCHWVRHi+ZIfjApbuP8c793Byl65K7xET6dOoDJk+P0X7F4Jjz6N06eRAryWOdCyfI5Z3ZmzBcdT54XF3F7Nm2HDyvgeZKzRi2vRp5LpuTl+Lg/FXqiLy0IE8PbGR6ZZ23HgXQbE6esyaaYj7pkmYOGiy7ZeDY1/2DK3K/pwLWDSnLarv6t97JXRwrFppFxH6kVP207HYeIbXniFk0qlIux4DGd2zKTk0owLv7wfHUXP14MhyTC0duPUugHItR2A6aRA+jhWZ+jyJBceRwwnl5eVdWFlZc+L+e9Qy5aFCvTYM0x/KPyVzRK7Ev7nbkgVLt3DlpR/psujQoNtwphl2Jo+G6vZzb9b2b8i9CouZbdQw8keZ770+vjiHzbx57DjxiGA1TYpVa8Yw48m0K5vty0OBlErCPR6x2m4eq45c5f1HJTrVGzHYYCydaxZG49OK3sh+h/D09HrmWC3l31chFKrWnpkWpiiPTsNobgCrf7riOPLPdhQB7pzftoh5Kw/x2C2MnCUr09tgGgOblSJy0alSge/Lf1kwZw57/n1GQJgmpas3odfI4bSvUYx0qcNwurQdq8UOnLv5jrAMOanSsB2jjEZSp3Dm6DsZYrkkxGG8cQ2OVTWO11oM4frSiVjuvIJnmvy06zGKscPbo53p6+W8ikBPLuxyxHLtVp68DCRLgeI06TueMXr1yKP59WdPiNcrZhl1Y0voAK5vHk70JR3Fx+cYG+mz52J19j6aQ9mYf5crI/B/fopZ0yw4dPs1YakyUaZRO/T1R9O4bI7oW9zjEhyrbmgJ5MRaMyzs9vEuRIOG/YwxG9GIzYNrcbFo3INjVXeVEcE4nd/AHHMH/nXyJXPpuhhPs6BlunO0HDCd1vMu/jA4Vp1PH19cwt7KnA0nHpEmd1H0Rs9mYutCWE/qwY3PD8dTovB3ZqPVRGz23MArrQ4DDWcwvIYXtduN/VyqIu2Hu5jPmsW20/cJCFFSuFJLRhhPpF2VfN9dxf7lLFPi8+4uq+fPZsWBOwSrZSB/+XoMGjyKTo2Kk/HT+0gZzuuTKxk5dTGP/DPSZvJqFvcqGxVoRYRz99AyzJes48ZLLzLoVKXXEEPGdasF3k8xH2PI9Qpz2D6mMt//iZDIMW5fOJmFO6/iqaZN7xHTGFkvhOZ6YyjR58elKj6NRRHqw6WtVsxdup+n7wNR1ypH2y69Gdm/LdqZfxz+KCPCeHRiLebzl3HppQ/ps+WnestujNYfRvl80aUz4hgc/+rnh2q7EB8PDq6xYtHaA7gGaZCvTEMMJ82gc9UcUd/nlAoeHlmK8QwHnvlq0H3iUkwGVOdDLMExwe+xnzyahfsCsbu4l6b/qUihwNPpMg7zos6/UI0sFKxUn2FDR9KmThEypEkVe3Csusvp1lqqdDejUkuLH36/ink1U62oP7FhPub2u3AJ1qROtzGYjdHj6KSS7MgUHRyH+3FhlwPmKzfx5KUfabMVoFn7oYwy0EM3W/Q8qK7FoT6c3WCOpcMhnDyDSKddgfZ6fRnZvzV5M3xKfpV4v7mOo9VcVh+5R+ochek00pSpXcqzYkpXTuWfEBUcu1+jY3cDyk46zOzmsX0ni/7+HPyBQw6zmWJzkPCcVZntuJCOpbPFITiO+hx9e2MflmYLOfnAg3DNvJSu3QRD/aHUL6uFatF+bC+lUoHP42PMnj2PozdfExyeicqN2tHfYCgtyuf/8p1VGYHzzf3YLLJh1+U3Uedzp1HMHNMF7egfb5Sh/tw+sh4Lx7XcePSRjHkKUae7IRP7taBA5k/WcQmOoz8nQ304t92eRSt38vCtFxkKVEVv4AiMu9dFXe3T4P5ScKz60eiaA+W7z6dht4U//D75xfTrz4/UAW7sXTEXx82Hef4xFZnzV6DdECMMu9Ui248mI5H/XS3BcSKfIOmeCIiACIjAHwtIcPzHhNJApID/LQyr9SSX3VmmNko8t5p5HZ2A3uq0LHWcQ7FYytQl+xn0v8aIyv3QXXmWcfW+8xCVZA+QQgfoe4FhDSdTy3Ef/at8ihFTqEUiGfZdx158/+F4iaSDKawbwV5PmdavHcHdtrOkV7kUNnoZbtIQiMD1xBL+GbGBkeuOMrLmj8PWxD0mJR7X19Ntyk2sdiymWkr9Tpa4J+kHvYvg3eF5NDDczaRNhxlcNWnWI44PfgmO40NV2hQBERABEUhMAhIcJ6bZSMJ98bm9mn/6XmXlxWVUSjR/DPhydGwLNhW2xnFUtRi3jiZh6N/ouvf1ZTQc+ID1/9pS7ocPwfqNxmWXRCvgecGCjtP9WXHAjOKxVNNJtJ1Pph2T4DhxTazL2YV0HXeKEStW0Kti7A8uS1y9lt6kJAFloCuO00Yx73Vdzmw0Iv93HryYZDyUoVxfZ8ZC55qsmdIqxX4nSzLz9U1HFQFvsDU2wM6rJWfWjiCWinRJdXh/1G8Jjv+IT3YWAREQARFIAgISHCeBSZIuioAIiIAIJH0BCY4TZg7d9s3kWKZedKhVkPSqMieqMjBnVzBc35as7UZgb2ZE7u8XJk6YDstRU7yAqjxYeISClxdWYDhuI23WnMagfGzFR1I8lwDEo8Cnc/HJcVuMpuxGb/M5hv7smXjx2J/E2LQEx4lxVqRPIiACIiACf1NAguO/qSltiYAIiIAIiEAsAhIcJ8yp4f2vNUPn7uXF+2DSp0tDeJgCtYw5KV+5HgNHDKeyjuoBUvISgcQiEMa97fMZt2w/fmHZaT50PNN6N/xJ/ezE0nfpR/ISCOXWBjPGrDhBqDIXrfQnMrV71AMR5fVFQIJjORtEQAREQASSu4AEx8l9hmV8IiACIiACiULAz/keT3w0KVuiMOnUJKr8v02KIhj3t2945+5JYGgEqdU0yJIrHwULaJPxx89x+791UQ4kAjFiKPzdnnPXyZ302QtQXLcAmuo/eIqb0IlAvAko8HN5yt0XH9DMqUMJXW3SJ+GH2MUXkwTH8SUr7YqACIiACCQWAQmOE8tMSD9EQAREQAREQAREQAREQAREQASSjIAEx0lmqqSjIiACIiACvykgwfFvwsluIiACIiACIiACIiACIiACIiACKVdAguOUO/cychEQARFIKQISHKeUmZZxioAIiIAIiIAIiIAIiIAIiIAI/DUBCY7/GqU0JAIiIAIikEgFJDhOpBMj3RIBERABERABERABERABERABEUi8AhIcJ965kZ6JgAiIgAj8HQEJjv+Oo7QiAiIgAiIgAiIgAiIgAiIgAiKQggQkOE5Bky1DFQEREIEUKiDBcQqdeBm2CIiACIiACIiACIiACIiACIjA7wtIcPz7drKnCIiACIhA0hCQ4DhpzJP0UgREQAREQAREQAREQAREQAREIBEJSHCciCZDuiICIiACIhAvAp+C42fPnhEREfFbx9DQ0KBw4cKkUqo+OeUlAiIgAiIgAiIgAiIgAiIgAiIgAslcQILjZD7BMjwREAEREAE+Bcd/g0KC47+hKG2IgAiIgAiIgAiIgAiIgAiIgAgkegEJjhP9FEkHRUAEREAE/lBAguM/BExqu3vuM6T50vdY26+iTqF0f6f7ygi8Xt9ko601m07fIbB4T45vnkyuv9P677WiCODM8mkYOL5j0b5NNMuf5oftBD0/SY+h4ykx/iSWrbL/3jGTxF4+rOlTgxNa07E260mOtIm5008x0e1K6HBrZhs3JH2cuxrMuQUDMdiYi3VnrKmUOc4N/JUdXl5Yg36/s8x6tILq6j8+D//KAVNSI4pgXlw5gLW1I+ceuZC34yJ2mDZBMyUZyFhFQAREQAREQAQSTECC4wSjlwOLgAiIgAj8nwQkOP4/QSeWw8RHcBzm/ZJFJiNY5VmZad1rkSVrARr/U+E3gr6/qBThx2GbyYxb84I5O/fQsah6iguOg11vc+mJJ+VqNCbn59RVguO/eJb9UlMpPTgO+/iC8+fOkr/+AEr85d9k/B9tRa/vTLI2M6BrzYJkzluB+tUKkKh/D/mlsybuGwV9cOLkA08a1qhMxnRqcW9A9hABERABERABEYizgATHcSaTHURABERABJKYgATHSWzC/rS78REcez49juEwfYpMu8PMRpqk+tNO/pX9lYSHBOEfrCRjZk3UftKp5Lji+J51FSbcqM1i6yWUyPYJVYLjv3J6xaGRlB4cv94/hjYmx7HYf5/WheIA99NNw7jlOJhetveZv+sqrXRT9mruZ/um0H5bWo7bmZA/y49/KPsprWwgAiIgAiIgAiLwSwISHP8Sk2wkAiIgAiKQhAUkOE7Ck/c7XY+P4NjtwQFGDzWk/PxHTK2VNAOL5Bgc355XinG3GrHUzk6CYylV8TuXi7+yz8vdBjSbdJJFRx7TpvBfaTK6kWDOLRzI8HVPsN53g6Y6f7PtpNfWk13GtNqWjrMO09CW4DjpTaD0WAREQAREIEkKSHCcJKdNOi0CIiACIhAHAQmOgVA/D66fO8al63dxD0hDlnyFqd+mB/WKZfqKMvDtPQ4cO8a95+6EqGenfPV6tGxShxwaqs0U+Dg/4Njxk9x55EJE+qyUrNCCtu0rkz0NvDwwgV3uVenbU49cMYq1BnndZ435QYoOGUrTYqploSHc2TafI24V6N+/Jk8OrOLwPSUNu/WlWcV8kat5gzyec+LwHi4/8EChmZsqTdrTvHoxMn1zf3aA8x327jnEvbdeaOQqRusOHSj00IyWv1rjOMSL2+f2c/zKMz74hpAhd1EaNm1FnXLaqKVWjfkjx0wXs9/lGVf+vUq2ah2pkCs1pZv3oX/jct89Dd+edWDTi7wM1WvEixMb2H35LTV7TaBN2cz4uTpx9vRR7j5+g3dwWnIXLUOrth0pne8TWBhPjq5i/b8ZGTKpK2ken2LvsX957a0gd5GKtGnflpK5IycDiOD1pV047vOmz9QhlIhZ9DTQjTP79nLhgRO+qbJSuW5bGhX0YKj+r9U4VoQG8PjSCY6c/Re3IHV0ytRDr2sTnu6z5lb6RoxqUyGyB4GPDjBn2x06DRpNbudjrNp/Fa0qrenTrj6qO8nD/Ny5euwgF+4/wzMAMmmVpHHL5lQvnjdyhXTI+8esWruJ0BojMKyX97NnuPs9rFduhxoDGNO4MJFTgRL3O3uw3XqNGi1b8WT/Ph7d3821j/moWbMmWTRSU7WnMXoV1L7UOJ7VAZcz29l/8RHeqbJSs1EHmtYpSaaf3OUe4f+e6xeOc/HmY9y9g1HPXpBGLdtHnhfqUZ2Bd+eYsOISLXoNp3amV+zcdogHb31Ip1OGjp07Uy5fhq/OD2VEIDeO7+DoxUf4hqWlRN2WdGmSFYsy3X+5xrHf8/Ns3n+Ol64+aOQpT/uuzfDZbsSo79Q4Dnh3n0MHD3Dr+UfIlJ+6rTrQsEJBMqjBy3+3seqAHwNnDqBw2k8DinqPv724kqVHnOk4bCrVtdOCMgLPFzfYv+8ID10DyJinKP+07kC9kl8qfMe24jgi2Id7545x6uot3HwVZMhZmJpNWvBPpYJofF4hH+N6MKwJgdcPsPfsbVz8U6NVohrt2zancPZPP9bEeH8YdyDg2j62n7hFWAYdGnXuRiNVn0I8uXJ0D4evPCFMIyeVmurRrmYh1GOuyFeG4vbwX3YdPMXrD8Fk1KpEm47NKV8wO5/W9AY82I3FHie6DBxN0eBrbNh+nJcfwshRshqdOrZFN5tqyzesmWDLldeXOX7DlerNOqKdETI0HY1pU+0ffkwFvX/GyWOHuXLvHaGp1dEuVo0WHdpSLFtURxURL1k92ZZzDy5yycmH6o3boqUJLUZb0SiWplXvt1tnTnL63kM8vUNJl0uXf1q1p17pqPfbz15BLg85ePQYN566QpqMFK3amK5tapI56mIY+XJ5cIFjx8/w0MWXtBlyUKpmYzo0q0rGT5uEB3Fq7xqORNTASq/yV4f8+GAvizddpE4/U5oXj3p/XN1jzSVqYdi+Kg/ObGXPqXv4haenUvMOtKlTFs20qfB1Os2yDYd58fA6J16loWWtCmRQz0r99r1pVacQ9w4s4VRQJUZ3qsC57as4fvs9jTo24OLuuzQe1Je6xb6uRh/gfA27Nbsp0HYiPSpk+RmL/L8IiIAIiIAIpGgBCY5T9PTL4EVABEQgRQhIcAysMyyB2SF1CpXSQV0RzLu3LgSGZWDy+uP0r6Iqyqng1dkVDJuwmLfh2SiinY0wj5d4pS+M9aYD1MoLrnd2MGr4NO6EaVMivwZ+711xeV+RdddWUisrXJury7TnnVm22IrCMR7S5eN8lGENLKi9bj2j66gSjwAOTmjOgkcN0avth92agwSGa2FgZceYzuXwenqKsUYT+Pe5At1SWig/vMXJU8E/g82xGt2GrNEZkvuFJfQetIS36XNQSDsHEcFuOAeWYXJfDWz2+P/04Xih7neYajCaPffcyJYnP7myZcD/7WNc/DPQwGQNjv1VoYcz63uPZb3He969fkPaAiXR1kxFdT0Tpveq/d030F3HXhheKcTUcu7o254hQqGku+1ZTMq/x2Rkdw7dz4Bu6fyohXrx5LkHucs3YYnNQirnV4XHUSsMDdZnx3icLqsWriedjhapfD15/e4D6fNWwNxxFc2Kq4DDuLVxGn1nu2B3aR31o0s1BLk/YO6o0Wy99YZsBUqQS9OXl8+8qdasNW/uHKHaxJ8/HO/AvJ5McryGMmdxCucMw8PZBX+tPrQreo4nefTZPblN5Ni9T5tTx3g/I4f3YZejLS8+BFOt+3gcZuiT5v1NphoZcOj2BzLnL0HeLOG4PHTCXyMf/WcuwaRzBfB9zvTBI9iffgjH13YlZ1RkxssTNvQzXkKaIiZs2TGIPJGhVxDnbSajv0QDy41VOThnLc/fPeZ1aEa0dbRJnzYNTYxsMGqQNSo4zqlPtdCTOF75SGEtdd46vSMgVTZ6TVqMSa+aXweJMWcy+B32o0ex8Mx9shcoTs6M4PHiMd7pymG23Ba9Svmjtn6wAt3+GxgyrCsnVzjgn7UgWYPccHLxJnvJeiy0W0ptneiHM4Y4YzegFdbXwsmjk58sGdTwfPOKgv2HUsR2zc+DY2UwD3bMp9v09SjTZUarQB7UPV/inq08nQp7sfliiRgPx1Pw7uoWhhhZ8No3HTq6uVG4O/EiMBvdjBcyo1dN3t/ZwsghM6lqdxeTGjF+jQlzYfmgYdi9qM3u05MpkhY+3nCk76B5vNAoSJE8afByd+GDtxI9q/2Yti8UGbR+LzhWhnmx2LATDiecSZu7BAVzKHj/8g0fQ9VoOnA2lmPaRv8Q9Ol68A99moSw2OEEWsW1UH50xcnVl7wVWmJrY0kFrRjvj7VZGNQ7C3uP3kAzfRo8377CM0ibydu2kO2QCdN3OaGTNw3u75zx9o9Az+oQszroRoXCyiAurZ5If8sjZMqhRd5cGfF48QS/rJWxWGpN+3JRP2B4HZ9BA9OLjO7fhrX2a0BLmzQf3Xnn4Y1ORT2WOMyidPZ7zGpjBwZEAAAgAElEQVQ/lX89nXnm5k/eYiXJpg6ZOpuzue/3f1hSte1/ezVd+lngFJaeokXykyo8ENe3zgRGZGXC+iMMqpYDRfh1TDubctr1Da7eweTVLR557es99wDdy3zn0uP/DjOTkaw7fJ8cuiXIoRH1fgvMU46Z1kvoViX6vP3uVSuCt4ct6WC0Fl/1LBQpmAtliD/OrwricM2BelnTgyKIq0v7MnDJHSIy5UM3fyYCvT/i6vKB9IU6sW67BWWzqn4X9GHZrKHMD+uJk1X7r47mfHwmbQzX0dfhJmPrRQW220zbsYFOTE+3nYE7P5IvXw68XjzCKzQ7XcxWYq5XHvfb2zGZv5Y3b9/wwlODooVykzZNDloPnciQ1mU4Yt6RZb7NmJXjCD0cHkRec4dsPIbH5JYEdnfEfliDGP0I4+Ymc/RnXWHKyQO0y/8LiXqK+KokgxQBERABERCB7wtIcCxnhgiIgAiIQHIXkOAYeHjxIJnLNEE7a9Rq1VDXC4zs0B+vauNYskCf3Kn8WTahA+tDunPYbjDZoleP+bo9IDxjGbJnDGXjmLqsDtFj84Ix5EqfJmol4sv7ROStQO4McQ+Op57OR70ebRg9oBdFs0UvAQ1zxXxYfx4U6I7FpAFoq7IiZQhPDs9n2PxbGC2ypUOFPPg/P8aQ/pMJrjIEi6kDKZFLAxShPD+7kjHGi3HNWeWHwbEi1Ic1U/vheDsPEyxMaVMpH2lTgSLYl2MrZjJ56WV6Wm9jTNP8qHoWl1IVquB4yCZPKlXpwvBxvamYLyo8DPHx4O7zN5QtX4X0qoOpotBn2+ipZ0VZYztm96zxOTgevNyNOnptGa0/hEr5MoIyHPebOzEaY4mi/liWT+9JFvWI7wTH4eye05sF5zNhPH8B7ctGJfhhXk+xNjFg1YkXtLW+hmWr2J7gFYHzwcl0n3aFFuMtMelRk9SqroZ6cHDRWGavuUS+vtZfBcc1R26i2j996DmoLy0rRa8aDvNgyZAObA2sx8y5JjQuGr2qT+HLznnjMN/nhfH69XQrouCc5QhGbA7H/ug66uZJAxEB7J9vwqrzj/Hwy4b5xnXU11ZH4e/C4okG7C4wjjOT6kaGgLGXqqjCgieFaTJwPLOHNo9aDel1m+n9h3IoU0t2LZ2CTuZYSo6EeXHlihP5y1dAO3NUqBoe8Iq5w3uwN7s+l6z7ErmnKjjutIBCZVsxce5UmqmKLCvDcDpoxoApx2hmYoNJt2qkDvPl4MJRGG35wJgFCxnYoATp0kCo5zMcTSey8JATHYdbM9u4YawPW3z/4AijR5mhqG/EfOMuFFCtLlcqubt/CRNnLcdZ0fhzcBzkcZfJoyYQUlMfU/325FGdfopgzq+fxsTN3livXULFtK+ZZTic7RoGXF7ehayf3u9PjjPYYCrZR+7GvoMWAS93MbyjGfmHWzFlQCMyaaSGYHf2mxsw+98szFtpSwOd9P8NjsO92D2uDXMeFWfszBn0rBVd+FcRwMW1szBZcYsOc+0Z06DI5x+SJh3XpLZedyaP7kMhTTVQhuJ8cS0GxivI22cuDiMaf35/DHJ4zT/99Zkzqju5MqbB+/kpxg2fwGV0qF3tH6aZ6KOTKS1hHrcw6dOXGxlbYrfCglLZUvPi3GpGWu6gscFiRrQsRvpURP7o5DB5OJu9WrB31XCyp44KjmuM2kmx2j2ZYWZEda0MoAzg2opR6C99zSCrpQxvWiLyDolfL1WhxO/xfvr2mYay+iDMpg6kTL6MUXdZON9g0eSxHPKpxAK7OdSInOQ4lKoI8eHK3efolK5IPs3oddNBz5jWU48rZSZwzKxHLJ/1Ct5d2EA/IxtyNBqO2cQ+FIu8xSQCj/tPCChejMJqCm5vmoWe2Uk6jLdgYq965Ij8DAjj9cXNjJ9kgXqTqVhP6k7OVH5xDo7nHgyiUgcjzMe3Jq8GhAe+ZtGo/qx0qcfRvbMoGP1Wja1UxQHzjlidT0OFch0YaaxHiZzqqiXbbJvTndm3q3Jy+0RyR5/jiqCPLJ/any1p+3LEogvRP+0k9+9BMj4REAEREAER+G0BCY5/m052FAEREAERSCICEhx/d6LCOG1SEtNX7XCwmUfxTEEsGduSTRH9ObL0S3D8ZddQVg8vx8bUQ74Ex9+0G9cVx5P+zcJM23V0rJjj88PmfM+b0n72c6bZLaVRsS/LlsOD3DAb2IYPTZdi278CZ1eaMnbFexYdsKd+rhh1BxQBnJz5DxOvFP1hcBz45hD9uy2izmxbDJuU+GokCt+HTGvfj+sFBrJ6hT5a6nEPjjuuCMNmzVJal4paQxv7K4RF/UpzqeR8tk3u+DkoGrrqEZNXnaBP9RzRZRpULSi4vW4kA7ZosH7DXMpmV/tvcOx7mf7NjSk+3gaTzpViHFbJ6/PLGTxuHpVNr8YeHAe/ZG7HDlzIORB7h1HoZPhyi7oi1J1Zvetxp9LCr4LjKvpb6WJsy8wBdUkXvbn/1QU0NTjEACtHBjcsEhU+R79C3l1nlMFo7pS35Myseihv2lOljz1D7A4ypmF+wv3eMdd4MkV7duKM8UIqWaxl+D+FCXS+xoThJhSbvo0x1aOWV8ceHFdmVXgHHGzmUkr1o0L06/nBmfSY/RbrvYupnSfjr1/CFCEctB7DpA1Z2HPDHF3VnqrguLM9XSdYM7N/HVSZauRL6cW8btW4Vd6M9SbdCX73L2NGGODTdANrRpWJDCo/W7zcQ4cmMyjzk+D4jP1gJp3UYsc6U7TTf5kTZcg7HIcOY8k93c/B8bNdY9Dfqs4S25mUyvUlFvNzvo7xsGFkH3mQuc0zc9ZuHENsn7PkxBGaF1AFjQqubjFjtIMLS/fZUzmjL4cmDmLG9eJs2GdGiYxfOq5w3UeH5gtpZGnP6JYleX1hDfr9zjLr0Qqqq6ch8OFmmrSfQf0ZWzDtWfnzeaEad0SgO9YT+rFe2Zfzdj3JGH0HwtSr2Zlrv4EWJTPHePikggPz+jH1WhlObptEjuggdejqx5huPEe38lGhq2o1+hmzDgzfE4zxoo0MqKcd/b6J4K5DBwbvyYS1w2pq6WiwcdI/7MlowNapXb56bz09YsuwSYcZffAwHfNHBcdVxx1nyBxHjNuUIc2n4YfdZVz93kT0XciC4U0i//2Xg+OIAI7bTmbcplBs91lTP8+Xc1M1inDXfeg1m09d86WMbVM2bsFxLGfzgYX9MLxcglvbTIhxI8jnrZUhvqybo8+8p+XYs3wCRTPHLF0StVm413NmG+lzJPtwDll2JsdXv7lE8GzDMDpuSIPj8nnUyqOMc3A8+VZ5zu0wI//nxe/h3NlhicH0kxgePkXXglH9+FFwbHg4Fzv2LaNS1k/FRpS8PLsS/Qmr6Lb6HANKR31O+L07j2Fvc+pbOdK/2o9WYf/65UG2FAEREAEREIHkLCDBcXKeXRmbCIiACIhAZIyjUBAWFvpXMFIpVZ+cSfClCA/F2+0Vty6e4eL9xzy8c4UbD93IXbk1DkvmUzZ3am7uWoDRzJV4Za/NuBmT6Vq7KBnU05AqOjBxOrGQIYb2uGWuwTgzEzrXLU4WjTSfQ564BscWDyuydJ0t5WIsfr09rySd7cNI9emg31hX0l/O9pFVooIJv3Y8sukVtfozxutXHo7nfdqUKvNc2OQwnxoFvo1TAjg0sTlmd/Nhs3Y7VXPHPTjud0aHnUtMKZI9ZjCkJCI0GI9XD7l06V+u37zF/cd3eOjkTene5uwz1YtRqiIz607bU0l163eMl+vN1QzoeoQxZ5fTXDvDf4PjG1bojr+OtZ0dbUp/Xdfzlx6O9+Y4VdoZUmr4elYPr8JXJaUV4ayZ0p69mb8uVVFj3D6Ml+1lcI3cn3v6YFkDBu3Oic3qbVTP/ynIif7vYGeWGRiw+GIdjj2eQEGFEzMrteW93iIsTZoT/vYIIyaewtRmKtfMGnKtkCVzDZvy/qojw00fsmSHJboZo2Y9rg/Hc75oQ5++F5kU6Rd7bVNFRDgBH19z7ewF7t2/w/Gbj3F+/hS/kDbsc1pMZKWAyFIVGxlvswX9Wnm+mqc1I3XZnmkae+f0x+3WNgxGLEVv8xl6qRbYfvV6iolu15+WqlC1d1JrLqsndYuuvf2pkWDOLRiIQYwax0en6DJiS6rP79tvj1hn+hHW9i1K+LO9VGsznhozdmPXsyypFWE4GjfnlNYktoxrBoHPMO85jBX33sTSVh4GTrdhQt8qvP0mOP4UpM7bd58OJb4pKB0RwKGFE5hkn4FtTvMo+al0zZOmOGycQbFv8vy7uy0ZMf4Ftk4OVPxUymVDrhilOaJG+HhlK/qsB+uNh6gdIw/8+nrgx/R2Ndn4MFWMcPproXG7n6Nf7lOpikuYr9xD65Ix61V7MqdjdZ7XtWLF2M5xC46D3jN/2nCWKXvyeEHnr99fkd34wIx2NXBrboeDQYs4B8eq8zbQ9QVXrlzk1q2bnH/wjJf3nhNQuieX983i6ytC1LhDfZwxG9YAl6bbWTHo65rEn2T8Xl7AaEQ/8hvfYVaj//7g4v90LV1a7qT/9mV0L5MxzsHxBnpHX/8+HVHBs5P2DBu/gC5rnRhRPurffxQcz3rXiIvWI0n7OeEHPO8xbMhIrpWYxkXzJpEr+p22j6XrLg122ppSOKp4v7xEQAREQAREQAR+ICDBsZweIiACIiACyV0gxQfHio8PmT91GqffpqGobgEyZtIkWw4dwh6ac8g7OjjOox51a/j1w6zYcYIHd+/grlaMnoOG061Vtci6napSEK9vn2T9tsPcv3sP9zQF6DDIiH5tKpNVLe6lKhY8bY3DpskUi5HJqILjgft1aNW6FTljPGDv00maq1IbelXPFRVMhHbDaV6n/5y/HntH0mrZxx+uOI4Mjhd4sNXeiqqqp1l99Qrn+vxGjD6VD9s1W6n8G8Gx4ZUSrF9ggnaWL6GZx/0jzDJdzGv1AujmzYJm9uzkyqzNo9Mzca3wTXD8nWBM1UW322sZ3P0oRqfsaaKV/vvB8YTb2C21o4WqdEKMV+DzE/QcakyJ8T+ocRwdHJedtIe13Yt/tb9SEc5qk7bsz2LwTY3jg8xec5ROZb88nU8VHA/emwubNduplvebGqIRnmw0GMGsC9U4dn88BYng8sIWmD75h+XzJhJ0eBwL7lXCYno/3A9MZNLJnKy0GsujtQOZ/7Yem2YNRDP6gW7xERwHvn/ESvMpbLyXmkqlCpIxY0a082bB7d4FDpzSYctvBcfr6LPnAF3yfXOqKR9jUrTbLwXHZwtZsWJcVFD55RXEuXkDMdic+3OQqgqOTW9XpU2jWmh+8zBJ1X5adXqjVyUnRHiwrlcLtqXry9Klo8kfeIZBvWxpM3cJXVT1cKOD4y0hxenVsuR/fqABTSo0aEWDCvn/s+L4U3C88NBD2up+s4JVGcIZ2xmMXQKbnlp8CY6/cz1Q9ff+XisMJr/C9uFSyv0sON4A1psOUTuG83+D44bcztuKRmW/v9q0VmcjakSvOG5gGk/BsdpAnlm0jrHi+dOMBrO4X1ke17DDfkTzOAXHgR4PcJg1nR2v01GxSB4yZMqOVu6MeDw4yzbXcj8NjoO6HmJe56/vvvjUq0/BccEpD5he97/FHQLdjtCv3jI6b1tK99IJExwv823P3jn9UIt5e4MykMuLjRi8LpTlR1dSO5sL8/Va86ahFeYjW/Cpokdy/xIk4xMBERABERCBPxGQ4PhP9GRfERABERCBpCCQwoPjUG7adMLwgCaT59nQpEwu1NWigpyLZrpMuBsjOI6eTWVECO6vH3Ny9SzMjocw2caRPtXzfVmhpwjB4/UTjqyxYPauN4xZsZsRNXJFPhxv/P22OFjPp2SM8hHer/YwpLE19b59ON53gqInK5vRc09+7OzsqKkTc5VfjFMt1Je1cwyY+6Am53cY8GWdq2qbCG7aNGHooXw/DI59r9nQ2OASpmusaV366xZQerBGrz3rwlriuGk6uhnivuL4v8FxEJvGNmJbaEespo6gSC5N1KITwCVDdTmu9XVwrL/uI3aHj9Dwm6Dx8a7JdF4RyPYNFpT+XqmK+7ZUGniCCUvt6FH162DM/eYm+o+cSfmpl2IvVeFyhuatDMjWy4FVxnWJOQPKiEDmD63Bv0XNfxocO23pQYdl/ljab6RVqW9WdPs6YWIwgl1qw7myuiOqdb++D1ejZ3ieaY6TeWrWn7etlmPSqQy+TscZbbyD0famXDPphuc/8zHpWR216PA0PoLja1tNMVjtyjxbU6rr5CGdempSKUI5bjsRY2slG+MYHH+4u4sRBqbUtb7B2KrfJLkfzqBXwxCdn5Sq2DC+MuvTGnBwzsCvgzHFB7YbDGHWFZ3PwfG5+fWZ9KAhWxZNQyfrd5LjGG+lgIszaTztMaZL7Sh2TZ9RJ0pis3g6RbOlgbA3LOs2iDUhbdi2x5CCP2jq24fjvTsxgwYjtmC46iKj6n5TriXMl3VzRzLnbg3+3WlAjugVx+YPymC3zoEKOb7+WDluN4LRZ/JzafsUsv5xcByBZa8qPKm6iFVjWv7w8yvq4Xh/OTgO+cgK09HMu1uNM/sNyfdtVQjFYwyr9yXbeDtMu1eLU3B8feM4hm4PxdZqKpUL50QjbdTdIEeWDMPgeJ5Yg+MwPzcsDFtzufQCDo5v+F2TAOfrjB05EPe2O9kzqNh/tvG5ZEUD4/vMX72IJjpqUT/sOTfh9tohZPq8tZIXh03pOG4D/f7zcLw/X3H83eBYtaL69R66tpxBrQW7GJH7GK2GbWDM6sN0KhezJEpS+CojfRQBERABERCBhBGQ4Dhh3OWoIiACIiAC/z+BFB4cB7DPqB62Lp1YutKEoplUSYWSMJ8bTK3bjQulvgTHEeHhpFZT+xwQK94dpEPLuTSwWMmYViVQhilIHR1GREa0T/dQpq0xTS2Ps6RDIdz2DKXeYn+W2FnTokzUTdHKiFBuOg5Cb54zhr8QHPN0NfU6rKHFrEVM7FT5y235SiWhYWGoqaUldeowrqwyZ5TFUfqtPcTwGllIo1plptrG/RJjWw/ncq6yPwyOQ/0fMaljF142nMOmCe1IH72CFaUCn7u76TB4NjqDVuI4vErkSsu4Phzvv8GxFwu6NuRlLXPmG7aKfDia6lghH44yuMFIfPS+Do4HOt6nx5yNTO9QlrSRK+iUhAe8ZGG/FlzVHcuKmUPJmu47D8eLuI9BlZ4E9pyL/bjWaESH08pQPw7bTGaK/RGa2fygxrHChaXN27EpXW0WLbOimnb06kJFOL4P1tK9kzkaAxf/NDjG9QAdm04n36DZWBq0IpP6p2WyCt5c2cZoY0vKzTjH7MZRsVJYgDPTevVHq0M7Ti7dg/6mw7QoqkGo9xvMxowkW/vu3Jq3kVa26+he6UuyeGdBWfQv1IpcYV0p36eiJT6s6VODE1rTsTbrSY4YgeevlKo4unQ4BteK8WDluM91i8P8PJg/vjMrTlSJc6kKhfstDA0MOJVlOKeX9UIrcvJBER7E9dVG9LK4TPufBMeX1xkxYIknC/fa0zyfZnTNaCVej08zbPQEHn2o8zk4dj+/gHbDTzN4pR0Dqhf8/B5SKhWEhkWgnjZtjNITLkxr2Z10fUcROncK3iM3YDWsOtGP0OTGsn70dXzFeNsd9K2lRZpPJWSUCsJCw0itrhFVquGbUhV4/kvv+gMIbGTEorlDKZjpS91Zn3e3mDK0P8puG7Drq6pBEMDBCc0xOpOO8fOWM6T+p5rYSsL8nzC1WwfeN17AqrGtv5Ryia1UxU9XHKdj/7w+jDucm+1751Iuo8bn+tuqFfUh4alIpx7V17gEx6/2jKLphONM33qDPpW+rLz/78dcGPe2WzJoxiZazTvIlBaFPpdWUF0rXfeMp7nNeyzsbGhdVnUN/fWH451eqMcspxrsWmBEtqgLDBEhXlgOqs1KX71Yg2PCA9i/eAIma9yZtW897Qqli7qeqvYPC0eppoZaiDvLJxlidUIdhyMr+Cf/Jzcl4SGebBlZnw2pe7HcchI6mUM5sngyE5f6Y3vdnrpZoz5TFCHubJw6jjm7LjF0zU3G1osqFbPNtB2/Wqri6e6JtF4ezJ4NFpTJ8eWWFNXD8WILjlX1r3eOrsne9Po0Dj+Iw7OWbNs9Au3oU1IRFoxfQCjpMmVG45uqOv+/rylyJBEQAREQARFIvAISHCfeuZGeiYAIiIAI/B2BFB4cK3ixbQjd5z+lgd5A6pfKRXjgB54+fMbLu1u4lyYqOC6VLZzjmxfjql6KXJnTQngIby9vx+FWJixs5tG8eCoO2drjnlOXXJnSRf7/q0s7sbusZJ7jCtoW0yTi/QWGdDXCTbcFvVvVJLN6GB+c7nD2/hOenXZD71eCY4LZMbs/FscCaNe9K6ULZCddGgW+7m7c+xjOgN79KJ5Xk0CXa8wab8SRV/npPbgjxfNkIsLfnRvXH5Au7CV7Hqf/YXCMIoxru6yZMmc3eVvr0aqiDhnTpyX4wxuO7d2PR742WFkaUDy6isWfB8fhHDJvj+npzPTp3ZXCOdIQ6PWOe3de8vDWLsLqfh0cD1nuQeWGpahUoRqldbIRGujDo2Mb2PoiD1PNLehcPR9pCPtvqQrg1EpDJtveokbP3tQvoUU6gnB5cpXHLzy5fP0a9WaejX3Fsaos6A0HBo62J3XpVnRtXZPMahH4vHvImSvuhPvewrvKhJ8Hx4Rzab0JEx1vU6llJ2qX1EZTXYH/B2eO7d5JSKXB2E3rQdboFZfKsEA2mg1gzTk3AvL2Zvf6IeRVVfkI92X73HGsv/QGn7QVsd9gScwFzB9OT6CZ8VVa9h9IrSI5yF+uPpUKKP4oOH5wyAaDqTuo3G8YdXWzoBbsx+u717h65z437pdmexxXHKvhz/XVVujP20zxtvp0rKsbGei7PbrBzaAgfNYeResnwbHPq4uYjTFmf3BFDHs2Qjt7OiJ83Llx8z7eb29w5lmlz8FxWIArK6YNZdmN9PTs2Z7iWllQT63A691rbgRkZ7Z+NzKl+1JC5diSITgcc+XtizTMObyDpjoxknbP20wbYcRZn4J06NKM4vmyQFgw3u+deeeqgd54fQpn+E5wTASvj1sxYu4RclZrTfMapcmcTkmQtzuX963jac4OLJitT/HsqvAvKjieciIjJWuUoV6NahTMpUmwnyd39y/nWGBNzK2m8U8xVemVqCDV4A+C4w+PTzBjzBRuZaxD7/Y1yZ8tA6kjAnF7+YQ3OVsxu1eVOAfHvvfW0LTjHAp2HUWPOkVIV7gWLct8s3Q6+vNM4fOC5TMnse58AE17d6aKbi5SKcLxfHaJlevOU3+UBcb9GhC1WPzXg+OHBy0YNPMk//TpQ80i2QkP9Mbpzi1uPbrFlbC6sQfHKPF7eQnzqVM5/L4gvfSaUTxvJpThgby+9p4akwdRI6MGHx8dZNI4Ux6nr0m39v9QMIcGYcF+PD27k0330jPZ0pwu1bVRQ8G7S5sYPtqcsEo96du8DJnTpcbtyU1u3DjH6euvGbri94Jj1+vrGTB4BaUHD6NRoVwUKl2Z0kVycOiHwTF43bJn4NjNBPikocb8rcxu9KnaczgPd1ozcPYuWllswaRFAb6pyP13voVIKyIgAiIgAiKQhAUkOE7CkyddFwEREAER+CWBFB4cA0HvOb5lOUvW7Oblx2AKVGnLEP0h5DvZlHG3o4Lj0tkjOOI4AbstF3ntFUa6TPmo0LgDQ/p2prJuHtRTB3F82VQWbD3PO89ANDRzU7FJe/r37UGNYrlJG7lALYLnl/ew1GYZR267k1mrKC17DkOvdigz2yyi9i8FxxDs48LlI5twWL6Ze+4hoJmTgiUqode7L50aViCTuiptjMD37T12rlvK+n1X8QhMRaEazRg6eBhV3RbTzv7Dj4NjVQshfry5dZ4N61dz6Poz/AJTkbtoWVp26U+31vXQyfrlsXt/HhxDoPtjtjvYYL/nPIGpM1GusR6jRwzi2tyKHM337cPxcrB4dV/ur7Nh27lb+KfKSsmG3TEa2plKRfJFrViOJTgO9XfnyuENLLXfxD33MDIWKEH73qPpVtKfscYmP65xrGpWGYrT1YOstHdk/9W3pM2ci1rt+jGyT0cu2fVg/zcPx6tj/N8ax6pmwkN8eXzpGOtXr+TC/bf4KDOgVbAUHfsOoUPjquTLHKNWqjKcO7usMJi+kvIzzmCrVyC6/msEj/dZ0MdkFdr91rB5fD3SxazxG/KBjZYTsNl9jUD1HAydv4VR9dL/UXAcFuDBxd0rWbh8C89806BTsi4D9A3IcMueGUuUbIhrcJwalMFePLqwDxvb1Vx5+R5lVl06dh9M324FcazW96c1jlU/dLx/fo2ty5ey5fRtvJWalKjehuH6PVEencq4LV9qHKtWivq/f8mFA+tYvmYfTz1DIVNeSlWogV6fvnSsVfyrchfvbmxl5OgpPK9hx+UFzdH8piR1gNsjDm3dwJptB3jtqyB9llwUr9aYvj3607Bq/shV2f9ZcRx5HoXw4vo5tqxfwdFLD/AM0yBX/qK07DaQzi1qUzh3pug5jgqO5z9qhtn0BpyyX8jB204Epc1Nxeb9MBrQmrI6OYm6KeDPg2NVrXb3V/c5staa1Udv8T5AQfpchaheryUD+vWgWpGop3XGZcUxYb5c2mSB6dL9OIdpUmX8Btb1LBrrB1SorwvXj+1lxdYdXH/iQWr1TBSp0Yx+PbrToFoJsmp8moRfD47DAtw5v20581fs4HVgWgqXa0R/g1GkvWrG2B+UqojqZAR+rq84tW8da7Yf4bl7AGlzFqVhiz5MHdOB7JGrsMPxefOcA9tXsv3AaZ5/CCFDDm3qNOtM967tqFw0+nNANfVh/jw9t5MFdqu4+uw96nkr0bHfQBqlP8nQaVt/u1RFeKAHBx3MMF91huD0BRhqOp9hrUpx+CfBcSoPpUwAACAASURBVHigK2YDWrLety0n986m0OdLewQvjjjQZ+oueizZxoha2b9Td/qXvmfIRiIgAiIgAiKQbAUkOE62UysDEwEREAERiBaQ4FhOhSQkEHswltCDiKxxPKA896vYs9awSUJ3R46fbASiguPvPSwz2QxRBpKgAuGB7zEf1oZX9RazcmitBO2LHFwEREAEREAEkpqABMdJbcakvyIgAiIgAnEVkOA4rmKyfQIKJN7gOOTFTvR6LKbejOWMb1UqAY3k0MlLQILj5DWfiW80HpcX0WviDYwdFtOs5DcPa0x83ZUeiYAIiIAIiECiEpDgOFFNh3RGBERABEQgHgQkOI4HVGkyvgQSPjj2vriKE6mb0rp6AdJHPmMrHLc7B5k6ehZOeethY2NJubxRj0+Tlwj8uYAEx39uKC3EKuB5nfFdhuJSYwzWM3uRS1VbRV4iIAIiIAIiIAK/LCDB8S9TyYYiIAIiIAJJVECC4yQ6cSmz24kgOD49m7aT9uATkY48OTUJDQzA1z+M7Ll1GW1pS9sKOaQOaMo8OeNp1BIcxxNsim42Ivw6k5uP56S3P1m06jJn+QJq5YssDi8vERABERABERCBOAhIcBwHLNlUBERABEQgSQpIcJwkpy2ldjqct1cPcfR+etr2akqehFjYG+GH051b3HrkxAe/ENKoa5KvSEmqVatGHs2UOi8y7vgTCOP56S1c/ViUlu1qkS1t/B1JWk45AkqFK0dW7MMtS0HqNG1E8exfHnaachRkpCIgAiIgAiLw5wISHP+5obQgAiIgAiKQuAUkOE7c8yO9EwEREAEREAEREAEREAEREAERSIQCEhwnwkmRLomACIiACPxVAQmO/yqnNCYCIiACIiACIiACIiACIiACIpASBCQ4TgmzLGMUAREQgZQtIMFxyp5/Gb0IiIAIiIAIiIAIiIAIiIAIiMBvCEhw/BtososIiIAIiECSEpDgOElNl3RWBERABERABERABERABERABEQgMQhIcJwYZkH6IAIiIAIiEJ8CEhzHp660LQIiIAIiIAIiIAIiIAIiIAIikCwFJDhOltMqgxIBERABEYghIMGxnA4iIAIiIAIiIAIiIAIiIAIiIAIiEEcBCY7jCCabi4AIiIAIJDkBCY6T3JRJh0VABERABERABERABERABERABBJaQILjhJ4BOb4IiIAIiEB8C0hwHN/C0r4IiIAIiIAIiIAIiIAIiIAIiECyE5DgONlNqQxIBERABETgGwEJjuWUEAEREAEREAEREAEREAEREAEREIE4CkhwHEcw2VwEREAERCDJCUhwnOSmTDosAiIgAiIgAiIgAiIgAiIgAiKQ0AISHCf0DMjxRUAEREAE4ltAguP4Fpb2RUAEREAEREAEREAEREAEREAEkp2ABMfJbkplQCIgAiIgAt8ISHAsp4QIiIAIiIAIiIAIiIAIiIAIiIAIxFFAguM4gsnmIiACIiACSU5AguMkN2XSYREQAREQAREQAREQAREQAREQgYQWkOA4oWdAji8CIiACIhDfAhIcx7ewtC8CIiACIiACIiACIiACIiACIpDsBCQ4TnZTKgMSAREQARH4RkCCYzklREAEREAEREAEREAEREAEREAERCCOAhIcxxFMNhcBERABEUhyAhIcJ7kpkw6LgAiIgAiIgAiIgAiIgAiIgAgktIAExwk9A3J8ERABERCB+BaQ4Di+haV9ERABERABERABERABERABERCBZCcgwXGym1IZkAiIgAiIwDcCEhzLKSECIiACIiACIiACIiACIiACIiACcRSQ4DiOYLK5CIiACIhAkhOQ4DjJTZl0WAREQAREQAREQAREQAREQAREIKEFJDhO6BmQ44uACIiACMS3gATH8S0s7YuACIiACIiACIiACIiACIiACCQ7AQmOk92UyoBEQAREQAS+EZDgWE4JERABERABERABERABERABERABEYijgATHcQSTzUVABERABJKcgATHSW7KpMMiIAIiIAIiIAIiIAIiIAIiIAIJLSDBcULPgBxfBERABEQgvgUkOI5vYWlfBERABERABERABERABERABEQg2QlIcJzsplQGJAIiIAIi8I2ABMdySoiACIiACIiACIiACIiACIiACIhAHAUkOI4jmGwuAiIgAiKQ5AQkOE5yUyYdFgEREAEREAEREAEREAEREAERSGgBCY4Tegbk+CIgAiIgAvEtIMFxfAtL+yIgAiIgAiIgAiIgAiIgAiIgAslOQILjZDelMiAREAEREIFvBCQ4llNCBERABERABERABERABERABERABOIoIMFxHMFkcxEQAREQgSQnIMFxkpsy6bAIiIAIiIAIiIAIiIAIiIAIiEBCC0hwnNAzIMcXAREQARGIbwEJjuNbWNoXAREQAREQAREQAREQAREQARFIdgISHCe7KZUBiYAIiIAIfCMgwbGcEiIgAiIgAiIgAiIgAiIgAiIgAiIQRwEJjuMIJpuLgAiIgAgkOQEJjpPclEmHRUAEREAEREAEREAEREAEREAEElpAguOEngE5vgiIgAiIQHwLSHAc38LSvgiIgAiIgAiIgAiIgAiIgAiIQLITkOA42U2pDEgEREAEROAbAQmO5ZQQAREQAREQAREQAREQAREQAREQgTgKSHAcRzDZXAREQAREIMkJSHCc5KZMOiwCIiACIiACIiACIiACIiACIpDQAhIcJ/QMyPFFQAREQATiW0CC4/gWlvZFQAREQAREQAREQAREQAREQASSnYAEx8luSmVAIiACIiAC3whIcCynhAiIgAiIgAiIgAiIgAiIgAiIgAjEUUCC4ziCyeYiIAIiIAJJTkCC4yQ3ZdJhERABERABERABERABERABERCBhBaQ4DihZ0COLwIiIAIiEN8CEhzHt3AKbt/n2XFmzFnIE/cvCJlzNsXMYSzFMiQMjPvDo5iZLea515fja2buid3WPuRJmC79+VF9HrF8oTWHbjqTvmgtDAxGU7dopj9v9//YgiLiPdaj+nLsZcyDNmTJ4YkU/T/2Qw4VzwKhHhxdacfaY1cJzlyOrvoj6VxDB/VU8XzcZNR8+EcnDu3dxckz//LUIxg0MlOiSkN6DRpMNa20yWikf28ocn35e5bSkgiIgAiIwNcCEhzLGSECIiACIpDcBSQ4/tkMK0LxfPeaD4GKyC3V0uZEp0gOfufP8xB/T1zcPAmNUALpyKujRZb0v9PSzzr95f/DAj7wxsWT8KjuR77SptNES1ubdGl+vZ3f2fLjvZ0MHjmBO85f9s6WrwurD1tSLoFyTecb2zAYMZn7H770KVPWURy4YYT27wwygfcJ/3ADo65DOPzG53NPMheuwbyl9jQpnjmBe/frh1eEuzC5XT12PIm5T1v2OS2mzK83I1smYgFliCtrJgzD7MCDz71U08zByPlbGNGsCPF8OUrEMr/WtWBfZ444WjB96WECvrNLCZODHBpU8pcaC/J4wpsYP559tVO6TBTMn5d0aql/2pYiNIB3Li4EhsT4gImxV9pcBSmSPd1P24nvDeT6Et/C0r4IiIAIpFwBCY5T7tzLyEVABEQgpQhIcPyDmQ5478SpvVvZuHY911xCI7fMpT2OXWdHoBWXM0QZwqurx9iycSPbT97AO1j1R3YZ5mxfRvfK+ePSUpy3dTk7n06Gy3jv92XX/OXrYue4lnI5Y28uJOADL+7c4G5gQTo2KYl6nI8MEhz/Blocd3G7uISOI23w8I0R3KgVYPQ8O0a3K0NiWcgZEeLPq4c3uOicBb22Ffk2SpJgJ44Tnwg3V4WILs/v8uDNByrWb0ueb+4qCHlzmYHDR3P5iWeM3qenSf85zDNpT2ZJjmOdVaXCl80zhzFv2zV8Q1U/PP73FZfg+NpcXbqvjOVwOWtjv9mGpkWy/fQsc721CwODydxxD//uttrj93FWP+F/+knU1xelAm+3x9y440ahKtXRzZXxp+6ygQiIgAiIQOIRkOA48cyF9EQEREAERCB+BCQ4/p5ruBd3963GzHYLD128CQqL+LxVXINj3zdXWT5vAdsvPMDLL4jIxcaRr0QYHEcE8u7WZTZuX8nRCy/wCQggY3NzDlq2RvM3zj8Jjn8DLY67fLixhnZDLHD3Cfuyp0ZBDOfbMapVqYQNjhXheD69wY7tq9l19B5egf74lhvLlbX9yPLNOBN1sBPHOUlRmysj8HZ5yP7Na9l59CquXn5kLlKRhUtX/+eHqQjXW/QfNpJ/H7jFIMpA84HmWE5qQyYJjmM9dQIuW1Gv/3J8wr4fGqt2/GvBMWnpbLELq66lf3oqX1xjjIHZLvxi6ZYExz8gDHLl/J6drNq2nyeunvhnKIHFkgW0KpP3p+6ygQiIgAiIQOIRkOA48cyF9EQEREAERCB+BCQ4jnaNCPzAoydOPLx6hNWrdvH0g/93xX8lOPZ2ecLDR/c5sXkVW04/JuS7LSW24FjJvZ2LMJhgx7sY/c3X2YajVhIcx8/b7y+0Gv6BXbOMWHDgNh6+waTOkIUyddpiampC+Ty/s078L/Qpuon3T/YyvNVYbsdssvY0bq7vL8Hx32NO0JYC7u+ief9puHoFf+5HrHc0KIP/x955QEdRtQH0pvfeCKETOghIk6J0LAhKEwQBQUAg9N6RrvQWaqSpiICoSOcX6UVQQJDeWyA9pLfd/+ym7GyySTb08s05exJ237x57743s+TON9/j1E9TGDp3K7dDI0kxt8enVCUGTZxFszfcn+9NjudKMbeDx/J7vwoM2KosZ4FnuSaMGTOEWmUcib50lC1hZejVuHBulWk/zzHiWFOgcj+O/NQfz5xkvjqO+V/UZt4+XZqczAcXcZzdcNxkepl3WZqouOGXrwrzls3nQxHHRs1hKSQEhIAQeFEIiDh+UUZC2iEEhIAQEAJPi4CI4zSyUf+s4e3PJhGVTa7G9AEwRhxvn/EJ/Zf9TYrhtI9pVYk4flqTOqd6X7Ucx9q+JoVx8sAhLgRGYu5akOpv1aSwy/OVxppmiTh+HjP82R4zT+JY0zR1HDdPHOGvK3dJtvKifPWalCvgQO7ZdJ9tv16so91kesUGLFXey3Qsy1dLF9Ox+qNlZs8sjk1NTdH84at5pW4+fLV1Nx1LW2WP4u5mPmoykLNp9wxMzc1QJ6egDD4WcSzi+MU6l6Q1QkAICIEnT0DE8ZNnKjUKASEgBITAi0VAxHG6OD6+gmodppKkyyVhcKSMEcdbprWgf8C/uYy0iOPncSq8kuL4eYA04pgijo2A9JIXybM4fsn7+3yaf50pxRuxQnlwn5osWzGPhr5uj9SkzOK4RIkSRIeHExiiWzW0jN9aNg2qkW1++0vLm/LB1xe0otjE1JSS5coRdOYMyjX3RByLOH6kCSo7CQEhIAReIgIijl+iwZKmCgEhIASEwCMREHFsSByb2VGwZGnKFHfm9P4/ePBQxzav4tjG2Yeytd6mcOA6Np1UjtGLIY6TY0I4d/48kXFqrh/8Bf+AzejUAbjW6cXUbjVSFzOzsKZI6YoUdDYumjW3HMfJMWHcvHmT+2HRqDDF1tGd/IUK4+2ceek0Q3NbTWJsBA/u3CMwPJKExBRMTM2wd/YgXwEfPB1tMTWwMpxR4jghgr//vUBsvO4xYnNre0qWq4ibrSkpibE8uHuT24EhJKaAubUdrp4+FM7vibVFDsvRqVXER4UTeO8OoQ9jiEtIzZ1tbu2Is5MTbl6euDraYp6XFe3iw/jr9AVt/9M3C1snSpctj7NNWhxnUgRnj+oLHezdqVimJI7WZqQkxHD/zk0Cg8OIS1JjZm2LV/6iFMznimUe886qkuO59t9xAh9CxJ3DzB+zjGvK4SvbHv9hTTJyZruXqkoZTxtyy3GcEh/J3Zu3uBcaqb25Y+XgQn6fwvi4O2CSKy81SbGRBN69Q3BYBLGaxcVMLXB0dCVfQR88neyMqMPY66uKuMhQ7t9/QHB4FAlJqYuGmVlZY+/khk9+H1wdrFLTMqjiuHH2HLcjY3WVm1lSsHQlirhakRQdzNUr1wmJSsDauRDlyxXGOlNorjoliYjgu9q5GBUdh+YhB3NbBzw881PA2x1r81xiedUq4qIjCQ0JIjgigpjoRK0INLWyx9XNkwI+XjhYm+t3PiWGKyfPEhiXSPyNg4yauYaw6NTFQzWbe9Hy+A0cQlFH7UUD7xJl8c3nmH1/y1SiiEv2ka0pSXGE3b/HnZAIYqNjtX3EzBInJxfcvL3xdnEweK5rG5MSzaW/z/AgQbF4m5UDJcuWw8veAlVSPMH3bnH3fjAxiSrtOLl6FaaIjyeZu23sDMhcTq1KIvzBPe4GhxEVGY32TDW1wMHBEVcvb/J7OGNu4GIVdf0gp+5oRuM+P34+gp3Kit3KMmBwTyrl10IGx8K8VbEQFkY2MrM49qlandqRgay/fDujBs+iH7Nk4wwqOhuYQ7H/MbBmSzZHp3I1NXOn9ce12PnzZpSJK7IXx2oS46IJDwslNCSEyOg4klWaeixwcPXAK78Png7Whs9LxfzLaKylHcXLlCe/oyXxkfe5dvUmoTGJOHgUo2xJH8xV9xjZ/G02XlQCasbmq3NRLt0XH3abUxduZrqBbIpLwVKUK5I1nYrm2hl07xb3giOJS0hCbWKCjaMb+bx98HZ3xCzTtSnq5hFO3dIwC2JDt5FsTdZdt3EpQa/+valRJG1RQo8SvF1aP9+xOjmRsNBAHtwP5mFMvLadmu89K3sn3Nzc8HBzw97GQtK+GHkeSDEhIASEwJMgIOL4SVCUOoSAEBACQuBFJiDiOG10oo6v4O2B66lcrSa1alSjZp1aWN/4lT4DJnFZEUJljDjePqsDsw9ZU6PuW9SuXIMaVX3Y6VedMfuVU+HFEMcRF3fg5+fH0etGTFPXQgyZv45eNb2MKAzZi+MpuF/4mbnLt3Dy/Hlu3I9AhRn2bt4UL1WO9z7zo2PDslkkWfpBNbLs5K7vWbdlLxfPX+HqgxDi4pMxMbPAxdOHIr6+vPnWB3Tq0BQfB33pZZQ4DjzCB+37cfFWWEY/HQtXYOayH6nreIZFM1aw9+x5Ll27Q1yyCRZ2jngX8qVKjQZ83r0D5fM5ZOWTEMT/flrBr3vPcPXaZa0AjY5NlS6Wdm54uHuQv3ABPh81l/dK2BjFV1vo7j7qturHnWDdc+wuJWowb8kKahdJE/ARh+lSpSP60+99Niz+hrJWN1i9cBE7jvzL9dv3talaNP0pVLwC9T/qRL/PGmCXm3xUtDYx8g6TvqzL2uPGdeG9mf/Dv0XRHMTxbNzPH2D5tz9w7MQZrgYGk5CsxtbVi+K+5anTuje9W1bCNjt5rI7lvx3fsXrLEc5fuMQdjXCJV2nFo5ubN0VKlqRMrY/p9fl75MvhqXxjepP48A6/r1vNnqNnuHb9FncehBOboBGqJljY2uLsnp/KdZsxtP+XFHMxh7gbzO7aE/+/Luuqd/Cg57xN9Ct2ma8nLmHPqbPcC4+lUOWeLF89lGK2uqLJD46z8tufOPDPOS5dv0dYRJRWSlo6uuBTsDgly1Th4849aFLWOWvzU+K58tduNmzfz627Dwi8d5vbQUE8jIjXilkzG2fy5S9EiTJleP+zfnxUNR8Z90RizjO+RTe+v6pc5C47Qh50mOLPxHZVsu1vr3mbGFI3f9YK1PFc37+RgM2HuHblKpfuBhMd/hDtWWNujYe7F95Fi1GyTG3ad2pJhYJOWVNeRJ1h+Ptd2BiouIgXqMj0hQG08o1m7bw5/HrwNFdu3CEyLgVzGzu8C5flnfda0+vzj/B2MFbFGui/Ool7J3exbP1Obfsv37lPeHAE2ttRZpa4uriTr0gxivlWpXXndtQs4aF30+jUjNK0WqLIgZvTJKzanxM/9SNNOeY6XbOI41of0qf4DUZ+dzZjXwvXggyft5bPa+XPIiJDD83l7S4LSUh7Qse8cE96NrnE4uV7UsV42mZIHEdfP8a6X7Zy5vI9Au/f497du4RGxJCYosbMwgoXrwIULl6Sd5q047MWtXC2yiSuDc0/r1KMX7CaT1xPMmnCcvb9e47AyHjeaDQM//lfks8sd3GsTopi+6IxDF+8lVjFIoSWbkXpN8Wfno1L6Tio1Vw/tok1G3fz73/nuXYnhKjYeDA11X6PFSlWgnJV6tP5s1aU9NJdz8/Mq8LH8yNyHR9tgeZTuDqnXUbZ6FsnWLPqBw6dvcytG3cIjYzWXgtNzM2xc3LH2zs/ld9uQt9e3cn/KKvZGtcqKSUEhIAQEAKZCIg4likhBISAEBACrzoBEcfpI6xWkZSiQpPrUfPSeKgbh1bRs3/exbEqJRkVJql1acMhH/Jjl8oijgEX71Z8/VUlvhkzhWvBugW1lCeamUdpRs32p3OtIlkjp1Sx/DGzHX2XnydBlX0SaRMTC8q1HMTayd2ws9SJh8cRx1+P/YKVQ0dxIjxWL49nRts10WZVvmDX2pHkV0bqPrzAxM5f8v3Zu6SolBlAs15eBn9/kt4106IIjbn6PI44nvYpPw3oys/Xk8lIbao4pompFe+M38iKz8oa0xJtmSctjtcd7ciaTp+x/VJqJGzmTRNt13bqdia2KU6W4OikYH6Z2I8R646TnBN3EzOK1+7JMv9BFLE3uqt6BRNvbuXL1oM4GJ6CyhDMtNIe5evjv8ifKj5W2YvjyVOJDRjPd2fuZfS5cIVuLF07khJp4jjs7+/5sONkghKTDI5d6uFMsHYpzLD539OplrfeuRRz7xQje7dh2xmV4bms6J2FjRPdpq6lX7PSWGouZ89AHKviQ9gwdSCTfjpKnCYUNafNxBSbYm8xY/5s3i/toV8yO3E8bSgXv+7GynPxGJoamutHVb8FrBvY+NEmhFrFoZUjGDrrFx5oblTk3AEs3QvTd+oivmxQKiNK9VmKY4c3P2Rlt+K07z0PXey4Ax/2+YZp/d/FVuluVZH8NnYAQ9btT43+BiqM20bHkK8Ztkjv9hRZxXEgSxq0Zuat+znM27TZa+pMfb9pLB/QRJ9eduJ40kBOTRjC5rvRGXO6fL3B+Pv3Jr957uI45NJm+nQYxPEw/StNlZ4BrBhcH3sFgxsb+vDR6J3EpORw/piY4V27I+sWDKeAY+pTOo8qjmPOrOTj1tO4npKSI7ciNd5jkb8/pYy9g/Bos1v2EgJCQAgIAQUBEccyHYSAEBACQuBVJyDiOIcRflRxnLVKEcfpTKytS1GwQARXrjzIQViZUPS9QfyyoBcOike4k2OD2b5wOAOW7lMgNsFak3LA3Znk6CACQ6IUixKaUbnTMr4dWw+ntD/6H1Uc2zg5UcTFkUs3butF1BmaPr7Np7JmWlu8rEGVFMVvc/rzVcA+ohWheGbmNnh4e2qldlToA8Iexmof1X5m4rhAKZq4h7HrVHDO1zjLyvjv/pH3ChgXeflkxXEFate+z6FDObfRs8z7zF02ixr5dSHDalU02xaO5KvF2wjTmTAs7Fzx9nIm5eEDAkNiMsQXJvbU7jqWxcNa5inCGnUyd49vpH+/aZxURH1nBzVXcWzrSI3aFbl28CDBcTqBpRTH909tZvCwCRy9qohcNLHAw8cHR7Mk7t+7S4wiUNW+RH38/WdRp7hTRrNi7p5keK/WbP9P85YJ5jbWuLnnx94ihZiIYO6Hxeh1wbVUA+b5z6RWUaenL46TQvh5cn8m/nhU75zJ7cvY3PMtxgUsoH05V50kNySOXb2pWdSGY/9cMyiNM45jUYap2zbRtphxqXky9kuO4NjSkfSZv4swRYaM3Npv5lyG3vP86VensDZy+lmKY8q9zwb//hzo8THzL+lu6HnV7sT6haMo4Kg7/xODzjKs75f8fiIt4ty2Igt3byD2h25GiON7LKrbkll30s5pbeS1B05O1hAfQeCDUOL1mBWmx6p1DHnbU3djyJA4dvOm4RveHD7wD3GK/Y0WxzG3mduvNQv2KhM1mZCvSg+WBwyjbNq9PHViFH/99DWdv1qXGjmetlnYOuPt5Ypp4kPu3U9NYZS+eTQazq9ze5DP5lHEcVuib+xjaKfB7LqrPN9Ntd97+d2dUCXFERoUTFR8EiKOczvL5HMhIASEwJMnIOL4yTOVGoWAEBACQuDFIiDiOIfxeB3EcVLUA06eOonGE906uoXl321Hl6ABXN7qytiOVdAqOUtbSlasTjE3Y3IQG05VkYrbgiJ1P+SzhrWwjr3BtvUrOXxNkedVU8S2Gov2/MC7HulxpGr+2zKfvqOXcFORT9W1XCuGD2lD+XzOJEfd5cjmlSxYf4gYTR5bzWZWgJEbfqdbxdS//B9VHGdMEztfWnVsRZUirsQFX2T7uu85cVdhJrWP+edj4PJf6FnTk7jQU4z8tB1brio0g0dtRo3tRpUiHhniOCQokLMHfsW19VI+r/EMIo7TOuRUsgGd2jSgkFU8h3atZPPBuzqZmlbmvXGbmdu5nFH5UzUS48I/+7gVDg/vHWfplFXcUJ5jpVozo1990jMu5HvjbSrlt8smVYXGaZrjU74un3zcCC+LCPZt+ondp2+QrAgKNLEtypBZi/iySckMYRh2YDof91vG3YfpBU3xfKsNY3q0oKi3EykPg/j7f2tZsmInwWmSx8SlEnPWf0czZT6IXK7XCQ+v8k3vjvxw9IF+m8xtKf1WYz5sUAsve4gOvslfe7fwT1xx5ucUcWxqirWlJUnx8Xo3KDLEseVNpndsz7d/3U9N2aDZrIvQceQomlVKFcd3r51k1fw5HLiSnpzdmpI95vH78EakJ25JFcdtOaiuQ8cW7/NGMS/cPbzTxHEIF/4MYPqyA7p8tSZ2NP9qBXM+qwrJUZw7+je3ouNJuH2MSQt/JDxaN79dC5ehe68+FNJmbLGiUPlKlC3gYmSqChWXNvWn44hthChzHmBGgSrNaPVBNQo6QMjVs2ze/DPnAvXPPbfKn7Ji2UTKu6bd3SbEWgAAIABJREFUKTIkjtOwWRSoSZf27+PrkMLZg6v5YeeNLDeFyvf+ifWDq6Ze/4zaVNzeN4dPuy8iUK/9pniWfoePWzSkpIs5EXcu87/f13L0uv5TF6Y+9Vmxbilv5zcj4tIujl7TxPQG8bPfBPYoj+9ail5+XXRpcVx8aVDDN9uF7DI3PXOqCq04XvwNDodH0XLEFjKuxnZv8M2GFbRWhLDePvodfXpM4GxM6rnl2XgI/1vcgx2zjRfHi+NtadqqA+9UKoq7mwdOjqni+OKJ3SxY+oPe0yhOpfrx62/9KZTurg2JY3NzbMzMiE9I0LshaZQ4VkdzYtEAusz+U9dvTdroUo2Yt3AW7xTTPYZw9++NDOo3kRP3dTdWrNzfYtD4vtQqrhHHkfz75wZmBvxGaEz6GepIm/m/MbVpIaKu7OHIFc2cDeG3/hPZpcxx7FyMrj2/oErBtNQy+cvxXgUvjq+ejN+0HwhVCPGijXszpFM9iro7ok5OFcfhdy5z6k4o7b4cja9EHBt1tkohISAEhMCTICDi+ElQlDqEgBAQAkLgRSYg4jiH0XkdxLGu+2rO/DwHv2H+3FUw8W41n53Tm2YsZpaXyWwox7FGGlduMYjFE7vhkf7888ODdKn9Oftj9R8R7rLqPGPeTo32U6ckssCvNvN267S2iW1dVh1aQR2lZw07hV+zL9hxXxedVfnj2QTM+gjNn+OPI45NPeuw5OclNMyvy1kZeWkfffz6c/halA6NiRWNO89gxuimqO7tpEfd3pxQgCvbfy2b+9V4MgsYPWqqCkwwq9KZ3avHUjitO4kRt5g0sD1r9wfqDXPFOpNZvvpT3PIy+EDwxd/o+cEgTin3qzWWf777HF3sa+qHhhfHA9fibVm5firl09P0Bh+jy8e92H9fuQSXE61HzGVat3dSF0lLucWc+vVZqJjI5sXqs3L5TGoV0eX71fR34oBP+fGALldv/t4/sH/wW0aPzbVNg3h/6G86iatx3Wa2fLHgdwY3KZKa2kGx3Th3GDyqUMQjm1QV2rImmBd9n1nzx/B+GS/MkqK5eeUKjr6VMP1jMG/2+VUx1xz4aJQ/s7vWVpzKSfy1ZhL9pvyQIcWhLqtPr6BOmgOLCQnk/PV7VKrypsGF2dQp0czoWo2lBxVitvFIzi3ppidRY85u4t3PxxIYrhOgPm/UwX/5aiq4Z5ow2eR0VuY4Vof/Q68Pu7Nbcf5iYsfb3Sbw7fAWeouNhZ3dQc++w/j7liI62saVrlNXM6J52dQI1WzEsWmZ5vy+dialHVNvTKlVySwd9i4zf7mhJx49Cgxi0z4/DGRgNnw2xNxkhp8fSw6cV3xuRtkmvVj8TR+9yN344MuM792Bjf+E6tX11sDvWNmnlkICX2dK8UasUJbyqcnyFfNo4JvXszK1kuzEcQmzE/Rt2pUDiuDWsgPWsrmv7nr1x8Lu9JiTrrFdaDfBnykdqvKzUeI4kN9W3aZmh+p4GnqIQRXGhsF+jNj8V0ZvreydmbnxGB+USLvtkW2qFFPMS7TAf/4w6pdwxywxihs3buNWvCx2ZJ+qosDZ32nVYzTXH+jmkYlNPrpNWMCQlm8q8k6r2TSpFUNXndaNhGkBxmzdR5eSisFJusWSth2ZcfpOxpvFKvYlYN0ACmcEr99kepl3WZqouKGYrwrzls3nw3KKBfFSYtg2eygjluxE+QzA8I2X6VE5l4Uv83i9luJCQAgIASHwaAREHD8aN9lLCAgBISAEXh4CIo5zGCsRx/CkxbGFkyfDF//G5zU89eTcrunN6bVU+9x8xvbO1AOsbJuqbFKCttH67b78mxF1ZUH1gYv5sU/9TCMYxk9ffMiovQ8y3i/65ics/nYaJRwfQxxbutFhxFzGdqyFhfLvdXU8RxcOosPcnYp2mFDu3e4snj4Mh4d/0LPhlxxTBka6VWfY+AE0rfkGPq42RktKg1P1UcWxVTGGLF5Or7pFdNVq+rJ8PL1mbeShIrqtZHU/lq4cRCHjAs0z6nt8cWxPlxV/MKau0kAmcWJBG9rOPaM/V3pPJ2BQK61YjDkZwJutp+lkrokFddtPYNbYtrgoZVViOGsm9mPqj4d1j50XGcj+P/rgY8w1XBXIgo/qMPecorClF598E8C05kbkhTYkUjV5wEs0Zvay6bxTKFPkecoDAtq/y7QTupsUtr41tRHM9RVpKEDN3SMr6DpgKlcUT973W3uO/jVyiJ1NTiI2NoaI8BDCwoP5dekkVu66qOucZwd2HpmIr6K7T1Ycq7l7YDGt+s4lOEoXrute+l3mL51JjQKKlQE1bVDHczpgCC2/3q5okQU1245g/vjPcdV01ZA4tvCk47j5jPu0WuqNBu2m5sLW+fQeNp+biiBgF+/WrN7xDeWMzH0dfmk3fn4DOHZNV4mFXQkm/fgTbcplvl2SzLXt82k3bAmhsbr+Fn3zUxYFTKKkU3rjnp04rugSz8IRn+K/9aou+trnE7bsnEYZzQ2mpNuMb1GP79O8uGX+ynzjv4jmFdyMFMdZTyy1Sk1SXBSRMZGE3Q/in81fM2blPxkFTW0c8FuygwF10oSqQXFsgnv5lixbPZmKzllTixi+MdWMTWeGcXRkb+ZtOUOC7ojUaDOeWeM/w1u5TmnSRQY0+IDf7+n64NFiPAdndsqI5E/9JJkT8z6k7XzdopfuxSsxd8V6ahZIf4LGWHEcy465wxm+aBu65U+hcP3ujPX7hKrli+KQsWqlMRctKSMEhIAQEAJPmoCI4ydNVOoTAkJACAiBF42AiOMcRkTE8ZMXx05e9Vi+OYAq7vqhmP/8MIA2437XGw2lOI7cPZIaPdcr8kqaka/kG/h6Zl4+PoWQy/9w4YFOA7iXfov5y1ZSw8fykSOObfKXZsri7/iovGuWGRN5dBFvdpil937B2p/w7dxJFDC9ybiuLdh4Wj9nrKW9O8WKF6PgG7Vp16oltcrnzxKdatTF4lHFsW8Dvls2k1qFlTJLze09M2gzcCnKdL0lqvuxZMUgiiglihGNe3xxXJ/vzgRQK5MvDNk2lBp9N+nPlQxxnMJ/awfQfOw23ecmpngULEuJQs7a3LEZmzqZoOuXuHIvTJGeoxHr/11KlczTylB/g/fQ+q3unFR8ZlepNb8ETKS4ixHJDQyKYxsadJrErNEtcEzPK5Fef8hROjTuxtGHcRlHtHJwpUyZMthnCm1OehjI2QtXiVHcsKg5dTffty2m15Ok0Ots37KJvX9dIOxhHPEJ8cRERRIVHUVoSCixicqF3Zqx+epcyilqeLLiOIFjy76i18z1RCrSPFRsOYvl33yMm4EAy+RzP1C+2Ti9fLNFGnZizczR+GgAGhLHXmWZPH8Zn1b11mMRfHoD3fuM4IxCDGrE8crt31BBm3Yj9+3avgD8ek9DkSYYhzeG8/uGHhTMPJ6aG2I399D4k4HcDNFpQdeS1Zm3dAW1CqWfcM9OHL+Z34Jj30+hz9TvFbnB7en53T6G1nIm7vhsarfzz0hh4lurO/7+Q/F1IE/iOCk2jBN7f2fXnsNcC4ojOTGemLhoosMfEh4eQkSsIhLXyoFO87YwvnGB1AEwKI6d+XjQDKb1aoBiLdSMActOHE+eY8v80esJUjztYl6uIxtXjaKCayYBfW019RpP5LZiGjgVLEOFwlmjvjWpYE5e113zLfKXYfKiNbSukP79YaQ4Jpkzv8ykx9jlBOlOe20KH7d8RShSpABvNG7JZ03rU8Q904VSg+rsJnrP+C3HiVuvzyy6VMv8eEDuc11KCAEhIASEQCoBEccyE4SAEBACQuBVJyDiOIcRFnH85MVxdiLmn7UDaDM2e3F8Z21H6o49/Ejno0uJGsxbsoLaRawfWRw7Fq7AzGU/0tDXgD29uoniTYbqtc2nVhtWzJ2Er0sK+wImMGz2RkKSlBJOUdzMghINujBvSl98XW31HsfPtcOPKo7Tcpq+6aNvSO/tm0nL/osJVmTeeH7iOKuo1PAI2zacan036qF5J0Mcx3Nwvh+d5+3NFZ3hArVZeWIN7xiRI1R9bhW+zSbpVVO2eV9WT+2Hq40Rj5EbEsfWLnSetIrRLcvrFgNLO4L65k6qNh9IRLTupkheOllq1Fa2fVFau0tKbDC7A75isP9O4pUJo3Os8CmLY3Usf84YxYClv+tFV9Ye/wurOr2hL/3T2xm+n05Vu3BI2e5KLdm2ZCKlPGwMi+MCFZm+MIBWGRIvdWdDqXXyKo4vbJ2LX78Fenm9nbt/x7ERtTJFpaY12JDYztK+ZyiOfeyIOr+ZT7qN5tJ9Xd750i3m8P2MRhwfVodem3RpYhoPW8v8L2tgqU4xShxrUg7dPLySPn2mc14ZQpvTvDNGHDsVZsjM5fRsUNzgExyGxbEFltZJJCrTTDu+yYwNy2npq0tpk9401fFplGgXkJdTTlfWqxTjF6ymUxWPtPeMFceaiXmaQZ37seX8HVL0sznp6rctQOtBUxnatjputhYZDCIPzOHNzxfm2Oa2C/cx9f00Kf9ovZO9hIAQEAKvNQERx6/18EvnhYAQEAKvBQERxzkMs4jjF0ccH/+mJO2W6a02ZfQJ+rTFcfL5dZT6cLReezLEsZsFqthAdq1ewopfdnDqakiWBbjSdzTPV4fx87/mkyrehiWToR6LONZS0YnjCH7t58fgrUeNnh/6BY0XxxH7plGlq75Iqth6ICsm+OFsnSm5saHWZJPzt+e8TQytmzWrbvSptbzTcSKRymjMPPQyQxyrI9gyrT/jVx4kQnEvw9KpECV9vfBw9cLdxY5bZw9y7Jwy4/lTFscpUWyZNpSRK3frLVJWZ9JWVrUvbTilS+h+OlTvgnK0Lau0YvOiiZRwt37m4vj0z1PwG7YCZZZw597rOT64imHxHXWGIe914Zf74RkjaVawEjP9A2heLv3uxbMVxyTcYUn3z5hxSBdb61miAfPnfMGy9t3Z8zBdKBdi+o7ttCphrUlCn7s4Tonnn1/n0/OrFYQq5rC5tROFihQjfwF3XB1dSL53hG1HFXG9xojjLGJW/8QwLI4LU7p0GBcuKO6SYcebXb9m+YgPcE7PKpFWVfAvX/LWkP/l4YxTFH0ccQzE3jrC4nlL+XXvCe5FKEOP9ZtTodUQZo/oQjHX1LxCIo4fbbhkLyEgBIRAXgiIOM4LLSkrBISAEBACLyMBEccijtMIPJvF8R414vjGmjY0nKDLewn2NO4xnM9qFsr1vDO3daJUuXK42Jg+lYjj+3umUrv7t3rtKFG/PctmTaCQU1rkaUo8Qbev8u9fe1i34jv+vKy/IFb6ziUadGLRzLEUS98vt96JONYS0onjOPbP8qPLon06cqZW1Gw5gK5NyyoWHMsOrANl36pI5qfUDZVOPhNAqY+n6X3kUa8Lv80bgZe9gbwEmSvJozhOubaN6i2G6EUcu/tWoo9fX4o6534822JVeLOADbF/L6b+ZzMJSU9jYerIO+160f/TRni6OWBna4ettTm/zv2SEUv2K1r9lMUxceydOYb+i3/Viziu7reGFYNqYzBTyrVNVGw8VK+8T92O/DB7NAWdLZ65OL6w3R+/PrP1Io6dms5n7/ymZMpYncr1/iE+aOHHxSCdvHTyrcbcJSt4p2h66oFnLI5REbh5JHUG6qL6zfKVpF+nOny7YDUP49Ju4L01hr/WdMFNI1iNEMexwf/xVc/2bDoVnbEAoUWlz5g3oh2lvV1wcNTMOxvu/N6Pd4cpcsY/NXH8IQvXV2JJt8mcfaiY5lZudJ6+jjEfFtOT/UlHJlL6s9V6Z3H5Fn0Y2rxabldpsLSjWJny5HdKT7Keh4jjtNqTY8O5cekcR3b8wIr1f3ArUpGIPq2MqVU+uk1ZxPAWFbXviDjOfWikhBAQAkLgcQmIOH5cgrK/EBACQkAIvOgERBznMEIScQzeLeezY0ZTjFwbSo9mXh79zi1VRcz+SVTpskovl2ndQSsI8KtrOJIvm3G98/d6/HqP5Kxi0TAH575s+XsAGQ/rBh7hg/b9uHgrLKMWE/cSjJm7ks41vfUjH1VR7JjWG78VyjQa5tRsOZy5k7vink2q25jbJ1m1cA4rNx8hXJFH1rT4W/j7+9OkRNZHpQ126WUTxzXH8vf3n5O5d9nlIM2cU1fDIOdUFSoubBxA0+FbFbgseaftVGZPbIFL7n7V+Gu2Jtq1ZheOKgPhHaoyd+NimvlmzYWdpeI8imPC/qFLo87sj9SlELAvUZP5/v7U1VscL6cuJHF4RkM6LtFFEjuVqJ4qKpVJrFXJrB7bkonrlAtWPm1xnMKl37+hw8hvCVMEVZao3pclK/pRJEv6DxXXfx9NowHrFR02pXqbgSz8qjdumqBLo1JBpO6el+tVdoTvn/oZP7/hnLqvyylg6/QR3+2dQSXHTCGsqLl/dAUtes0g6KEup2/hyh+wKGABpTNOkmctjoHoI/So8Rl/pKdxsHGhnK8Tl8/fIFHrKy1pvvAwc95Pi4o2Qhw/+HcN3VtMQDejijBmy290KaP8dknk+NLetJv+pw7xUxPHzfjt/CTOfdOPCWsOEK/SjZlr4UpMX/Yd9Xxtddf7Wxto1GAE1xXpIvK3Gs+e6Z1Qrrlp3AXEgDj2qsK85fP5sFzaIoA5VKROiuf8ofVMnrGYkxeCUK69Wq7TNDaP/8S4ZkgpISAEhIAQeGwCIo4fG6FUIASEgBAQAi84ARHHOQzQ8xTHqqR4rp05zMHjl0iycKZszbepVcbH8OPaOfTBUM5anzfq4L98NRX01sMxHHHsXqUf61f3p3AeF0bLq4jJTRynhO+jS8OuHNKl14RCdfAP8Oe94oa1dnLMfc4H21OhiO7zRxXHmNhR45PBzB3/GZ5WOgEUcm47Q/uPZf813aPmmNvSZsRqJnZ5E5PE+wQH2ZKvgGNWwZ0czsYBDRi+XRHuVjRVHL9X6hUVxz5t2bxtKuUyDdmTE8eQcGED9ZuO4IHivHAuVpvJ8+bwftmsC1lpiiXHRnD/YTLeXu55yDEdzprO9ZhwUJms1ZSCdbsze6IfbxbIusJeyP2bWDgWwMnWDPIqjtXhbPyiMcP3KeaahRtN+05ljl+jLDmRtd1Xp3DvXhDObh7aKGKIYeuwd+n3sy6ZglfZWtrFI6t666x64p0/6dWpB3tv5n1xPKfiVZm9ZAX1imXqfzb97TVvE0PSUnNEX97CZx1GciZUJ8et3IrSd/JCejYujYkiA0jsgzPMHtSflUdv6kba0pkOYwIY075y6mKTz1gcJzw4zSg/P349qeNramFDm5FLGdW+FvYWug4kRQfy/eSBzPj5OAkKzNU/X8ryMY2wzyj6HMQxieyY2By/1ZcNf7t4NeKnnYuo6pB2LTRCHN85NJ+OneZxK6PGSszZ/x3NfXSLusWHnGdmv76sPHb9mYhjzY2pgtf3MvyLwey6GaE7pokNFVsP4duJHXGxTOuj6g6j363PumuKwbIrx/CAALpV9zR8AzPxIaeux1KpVGYZbEAc2xVn6LzF9KxfXNcOdTIPHgRh4+yJo/b8zbRFHqZ3447sVDzAUq7jNDZ/JeL4Bf+/tzRPCAiBV4iAiONXaDClK0JACAgBIWCQgIjjF1QcX9gylYGTNnAt9CEqU0uc3MvQY/EP9KiYN4ObF3F8efcieg+azTWds8HM2oNmfScyrE0Vgq+cIM65KtVKGZZvmVHmJYIvN3GsVsXx7dAWTPtVKTJMcCtRnYHjp9G6eiEszNJMiyqJy39tZvmSNUQ3mcOi9sUymvbI4hgws3akaJ1PGTOwIxU9Tbnxz1bmzljCkWuhKIKGsbIvx+zffua9IhY8DPyDkZ2XUbBTf7q1qaUfgRx5nvHt2vL9pZiM9tmVrs0i/0XUUcjuHK9dL3DEcfiNXfRv04tDusBtwJoaHccy8ctGWN0/yunEynxYw4cnKY5JDmXlF9WZfFBBzsQC18K1GDZzMh++kR+bdPefHMWt4/tZsnQlFu/0ZfTndbE0Yl279JrvHviG9p8v447eIFngVaI8zdp2pe0HdfC0TCboxmk2/bCEI5EFGTthCpXyW+VdHKMm7tgs3m6/GIU6xtzenfpdxzG+87t4p6esUKuICrrCzp8Ws+w/NxZNGYyvu+bakVUcm9nko8PwmYz9rCamJhB9bS+jew1hx5Vw9B+GzxpxnHR1Fw0+HcK9UN0cxtyGyi37MGNgB8zv/8cV83zUL1sk2/4qxTEpD/l9ZHMG/KzIcYsp9u6Fee+LQXR5rzoFnOH+f3/x7dJZbD56i3jFopOOnu+z6Lc51PRMiwF9xuIYVRwHF/Wn85w/lJMPa8d8vNO2B19+8h6+7uaEXjvDhhXT+f6Py0TFK0PWKzP7zx/4qJDyUYXnIY7h3vHldG33NYbUcenWo/llWhcsNRNGsz2SOLbEp9VX/DSxLd6a6HBVON9P6M309SeI0bugOtBp3hbGN057JiTmPONbdOP7q/d1jB8px3HafFYn8WDHTOr2CdB7osXE2pUW035mRvP0dEhqds3tzsAFf6JcT88uX0l6jvyaLk3ewEZ7t0LTlyTuXjzMyiVL2erxBUfGNMx0Gb/P6mb1mHhOF2kOZjiX/4gpXw+mmn0o284k0vHdUuxaOoUle+PpOnoIjcp7Y60IXI/5byVt2kzmomK9zNo957BmaHP5L68QEAJCQAg8IwIijp8RaDmMEBACQkAIPDcCIo5fSHH8gGlNaxFwIVPjSo3gyLbueOZhuhgvjiHywna+7D2Y4zcVf4Uqj+VaiCHz19GrppdRLXiS4hjU3D7yPQMGTeNUkIH2WTlSvJAHJEdz83YQycmpzxPXHr+TNZ18M9r7OOLYxMQEzX8Oc9zMHag8ZCU/da+sjQCNvLOTHnV7cwIwtbCkWKWaVCrmTXzQBQ4c/4/IaKU4gCofDmfeNz1SRYox2wssjhNCrzGpTwvW/aXLaZq5S+/N/B/+LYo+WXEMpFz/lTatRnE6MutcMbNxxsfbDXN1IiH3bvNQW8SR5gNn8k3vhnkSxylxEayY3J3ZG06SmJLL3AA8ytfHf5E/VXweRRxr2pnEmmEN+PqXe3pRqqlczfHwyYejrQVR4Q8IDolNzSVbqSXblkyklEfqTaer69rQdPQ/epJM876lWzF87GJ4EPiA2CQTLCzMSUpSzs+s4pjYS0xq2YFVl/XuDiiG2YMOU/yZ2K6KceJYs2fIfvxa92f37YfZLiRp6NSwsHOn7exfmNBIsbDgsxbHmoZFnGJ0u25svJxZvOdy6bB2ov7Y71nSrmymgs9HHMeHXGBcr0/4+R/FTQHtNPOm2+QFjGhTWfcEjBHiOOzaTvq16suRh/qLnFrYOOLl40rE1ZtEY4qlBSQmKso8xVQVulQ4sWwY0oSxvwaSpDyNrSsz69fVNC9hp40oDr+6l2H9+rPngvIpg/ThsqFQifxYqOO4f+sBMel9aLeIq1PezTL4F5c0oNmMm9nP8eZTuDqzGdtmD2XEkp3EYIKNa34q13yLgjbJ3Dh7lBMXH6C87JjblWDoPH+6KaOWjfkekTJCQAgIASHwyAREHD8yOtlRCAgBISAEXhICIo5zGKjnl6riFuPfrs/39zI1rsgQDv/RC+O0beq+eRHHxIewdvKXjP3xlGEqz1Uca5xZJH/9vJgxk5ZzVRnylcMYPilxbO3sSmlvZ85euEaak856VCsXarYexJxx7fFIe6pYKY5zuya4lWvGpFlfafMbK57Iz3m3F1gckxzLnyvHMWD2L0Qrk3AqevS0xDFqFSd+ncPIr1dxLUQRQp8tzUcTx5rqYu6cZsmMUSzdciFX0fn44hgibv/FwrFjWHXwKrndx9B2N5M4Jvw0wzt2YeN5Zd4XfTAe1TtS3fIQWw9eU3xgQByTwo3fx9B2wHoUacMV+zyCONasGXfqV74aO4s/zt1DmSwju+Gz8SxBh77j6ftpTUWKh2efqiK9fUl3DzJh5BQ2Hb5EQu73E7Cw96DpF6MY2fND3LOEvD8fcaxOiuSnqYOY+N1evT44FH2TGYu+pXFJxXJ/RojjlNgQVk/tzcyf/jZw0yOVnEuhqtQrEcUvf1zUDfUzEccQeW0fQ3sP4o/LipQVgG+TL/GfMgBfzYqZqngu7l3LhNHfcCwo6+J0BudnNuKY4ON0a9eeP29kM8OziOPcvkHMqdd9IpP7tMbbPnM+7dz2lc+FgBAQAkLgUQmIOH5UcrKfEBACQkAIvCwERBznMFLPTxyrOBrQi57T/kdURvvc+WTpFqY08sjTYnB5EsdAYtQlvhvSg6n/Uz4qntaI5y2ONc1Iief+pUNMHjWeXf8G5iDqTLArVpuxc+bSpnzaAk7Ao0YcOxYuz+SvJ3BjSW9m71Nmz01jY2pGwz5zmfhFE/LZ63JRPry7k14Ne3NUP7BYf9aZO1K3/WCm9G2Fl6tNnsaXF1kca3MH32XrtP4MWnvS4Jn21MSx5un55AQenNvBtJFj2XIhU9RkptY4FKzI0GmzafdWkTzkOE6vRE1iTDh/b1vCV9NXcSVMP6JSeSjviu/jv2gWFfM9asSxpjYVcRF32LN0DKNWHcpWymtKmlrYUqvLBGb3/Qg3TV5l7abmwX87GDF4DPszSTJN1HKxd3uwdFJv9s1szeT1ysceDIlj7SBzYPUoBk3/nbAsLu3RxLEm9UHUg4v8vGACM9edQLFWXpZ55F71U6aM8+PtUl5YmWfKM/I8Io7TWhgXdoOda2YzbsFWcpp9diXfY9zEYbz/RgHsFPnTdR19PuJYM0/u7ltCq/5zCI7SzekyNUewdGV3fJQrwhkhjjX1xQedYf6Aniw9ZuAa6lSZGd/Owu3gRLrO3avr/jMSxxop/NePE+k5ZT2RCttvau5Ku5HzmNC5ljaVC+okIu+dY8H4oXy/7yqKTClZ5qalVzk6fTWPkU2KGrj+qbl2cDUDhs/iv/sGbm5pxXFzts0ZwYgH0jOFAAAgAElEQVTFOc8hc6+KDJg0hQ61SuKYkYfnZflvqLRTCAgBIfByExBx/HKPn7ReCAgBISAEcicg4jgHRoH/bmPGvJXcVqxd5uLxKVMXtURvXblcOcewe8rnLNML5C3Kl5OH0qiUh8G91QkPObZ9Dd/+dIB4Ox/e+6wb7euW1VscKtfDap76Pvkjo+ZuIlzxd6mHb0UGjxhDcSfDNahVyVw6uJn123by71XNI+gWeBUsyzstW/F+jTI4GLmE/MOre5k2y58rwbrjOLjVZ/Ts3hTXrYek/fDirnmMWa5MSguVei5mdMNsSKtiCTzzN9v27OLY2WuEP0wEEzNcPDwpXr4qtWo2pkoFbzJcWVoTgi7sYdasxVxTBJXZOrRmxoq2uhQggUf4oH0/Lt7SPX7vWLgCM5f9SENfGy4fWM+6X7Zz5nY05naulHmrIS2bN6Vc/qyLoWlkSUxYIKeOH+TI4SNcvB5IRFwKJuZWuOcrSaW336LRO7Uo4mafKiXyugWfpPeouQRH6AbYsWBZ+g8bzRv5LFNrizrDlK4T0Z9+NZk8tFdG+oL0wxqaLwXLtmLoqHZ4K9Ou5rGd9878wfqNv3Hkwn1UKlNcPItTvVlLWtSvgpsVqFJCWDK8F38q1jmDOkzf0J/MyuXhkUV8MftPvRZUaunHiHb1DEtflYrbF46wa9duTp3+j/tpT5nbevhSrlRZqjWpx9ulCpLZOeaxi9riiQ8f8Nfh3fy56y8u3gskIQUsbBwoWLYS9Wp/SK23iuGUfv4kBLJu6gx+Pqe4SWPrQosBU2lf2bgrTFz4bU7s2cnmo8e4fSNCeyPF1MyBouVLUbFyPeq//Sb5HA2fsIka+bz+O7Ye+1e7MKCdTxEaN+3ER3UrYG+ewralw1m5RzkghsdD23F1EkEXD7Puhx2cvHZFK7MtXItQu+EHtHm/Dp6ai0Y2/W05YCqf5tDfuKAr7P/fLvacOsWt66npHyzdilKu0hu83/BdKpcwfA3Vtiv2KosGTeHPUN0tODx88Rs8knrFFRGzQF6uV3mZG6roexz53252nzjOpYsPtClCLJx8KF6mLI0bN6FWucKYp+dnN1jxPVa36c8W5WceFRgxqj9VCmRzEc+lgedXt2GcssKihq8HhP3HuBEzOB+uU98Vuk5jzPu++je41Cr2rpuG/yb9p1U82k9nUYtMZ7Aqjn/3bGLtb3u49uAhVjZeVGncgk7tGuBqnsyZn2cycd0/uh5Y2vL+gBl0rZaWpCnuJgEjp7LzriI9imshug4cy/ulDS8qavT1JeYqiwZnmi+alrjUYNrCQfgqo8HVyYRcP83+3f/jfyf/IyQ0DjUmOLi4U6BMZd6uWY+3KhXDQZmU2MC4JIRdZ8cPq9lx5goh4QmYmjlSoU5jPm7djPL57LQ3Sx/cPMOR/cf55++TXA6KIFkFls5ueBcsRd1GjahfuRz2NnlIzp6XCSxlhYAQEAJCIEcCIo5lgggBISAEhMCrTkDE8as+wtK/vBPIRRznvULZQwgIASEgBISAEBACQkAICIFXjYCI41dtRKU/QkAICAEhkJmAiGOZE0IgMwERxzInhIAQEAJCQAgIASEgBISAEMiFgIhjmSJCQAgIASHwqhMQcfyqj7D0L+8ERBznnZnsIQSEgBAQAkJACAgBISAEXjMCIo5fswGX7goBISAEXkMCIo5fw0GXLudCQMSxTBEhIASEgBAQAkJACAgBISAEciEg4limiBAQAkJACLzqBEQcv+ojLP3LOwERx3lnJnsIASEgBISAEBACQkAICIHXjICI49dswKW7QkAICIHXkICI49dw0KXLuRAQcSxTRAgIASEgBISAEBACQkAICIFcCIg4likiBISAEBACrzoBEcev+ghL//JOQMRx3pnJHkJACAgBISAEhIAQEAJC4DUjIOL4NRtw6a4QEAJC4DUkIOL4NRx06bIQEAJCQAgIASEgBISAEBACQkAIPB4BEcePx0/2FgJCQAgIgRefgIjjF3+MpIVCQAgIASEgBISAEBACQkAICAEh8IIREHH8gg2INEcICAEhIASeOAERx08cqVQoBISAEBACQkAICAEhIASEgBAQAq86ARHHr/oIS/+EgBAQAi8mAc33T3abiYnJE220iOMnilMqEwJCQAgIASEgBISAEBACQkAICIHXgYCI49dhlKWPQkAICIEXg0BOsjinFj6uSBZx/GKMv7RCCAgBISAEhIAQEAJCQAgIASEgBF4iAiKOX6LBkqYKASEgBF5iAtlJ48zvZyeJH0ceizh+iSeONF0ICAEhIASEgBAQAkJACAgBISAEng8BEcfPh7scVQgIASHwqhNQCuEsv5uYkJ6MQvmZRg5rE1ikpbFIl8VKafwoAlnE8as+26R/QkAICAEhIASEgBAQAkJACAgBIfDECYg4fuJIpUIhIASEwGtPIHMUsebf6e8Zla5Ck+NYrUYpjh9HHos4fu2npAAQAkJACAgBISAEhIAQEAJCQAgIgbwSEHGcV2JSXggIASHw+hIwSvoq8GiFsebfaeJYKY+VMllJVCOI01+a901MTbXRyZmjj/MSeSzi+PWds9JzISAEhIAQEAJCQAgIASEgBISAEHhEAiKOHxGc7CYEhIAQeIUIGJt/OK9dTpfDej9VGpmsRqVSpUplxZaevsLMzEz7rkYOm2rEsSYCOS29hVIqp5fJrV0ijnMjJJ8LASEgBISAEBACQkAICAEhIASEgBDIREDEsUwJISAEhIAQMCSOjX3PEL3MkcUqtRpVikqbrkKtTkEdnwDhYZhGREJMDKhUYGGO2t4eXFzAyRksLLTSOF0cK2WyXkSyRirnsok4zo2QfC4EhIAQEAJCQAgIASEgBISAEBACQkDEscwBISAEhMBrTyDHhesMfE+kv5U5QtgQSI3G1UQTazbNT21ksUYca34mJ2F25gxWu3ZjcfQI5teuYRoaiklSEiobG1ReXiT7liCpbl0SGjZEXbQIpuapAjk9+ljzu2bLiERWpLHIbmBFHL/2U14ACAEhIASEgBAQAkJACAgBISAEhEBeCUjEcV6JSXkhIASEwMtJwNCCdUohrBG+hhaxy9Oidul1aCpOl8VqNSmqFIiIxPqnddgtW4bZ/ftaWZyt6LWyIql8eR6OG4+qWjVMLS21uY7NNC8zs4wcyMZGHos4fjnnrLRaCAgBISAEhIAQEAJCQAgIASEgBJ4jARHHzxG+HFoICAEh8AwJGBLHysXrNE1JjxRW5iROdcCpscbGLo6Xsb9KRYom+jgiArt587D/4XtMo6KM7rXK05PIsWNJavohJg4OmJqZZcjj9MjjzIvpGapcxLHRyKWgEBACQkAICAEhIASEgBAQAkJACAiBVAIijmUmCAEhIARebQKGpG+6MNZ+lhYZrBXHmhzEaakltKpYm5NYjUqd9pnaRLuwnXJVO+26dagxNTXRltd8mF6/Jq+xKiYGh8WLcAwIyJM0Th+V5KJFiRz/FYlNmmBuYaGNONa8lPmPNWUzL5qnHFURx6/2HJfeCQEhIASEgBAQAkJACAgBISAEhMBTICDi+ClAlSqFgBAQAi8AAUN5jJUyOCPvcLocThfG2tQSKpJSIDlFTVC0CefDLLgabsa9aDMi401ITAEzE7CzUONhq6KQUzJl3JIo5JiMtTmYmqgwUafmN7bZuRP3ceMwD3qgT0WTq9jaWpOsOPV9TeqKxMQ0+awoamJCfJ06RMyYCUWLYG5mriePM0cca/6deRNx/AJMSGmCEBACQkAICAEhIASEgBAQAkJACLxcBEQcv1zjJa0VAkJACBhDwKA0ThPEmYWxRhJrBG9KioqIeLgZYcp/weYcu2vJ3/ctuBlpRoo6q4w11A4XqxTKeyRQ1SuBNzzjKZ54l/Kzv8Jl+1b94lZW0LgxjBkD8fHg4AC3b8P48XDmjCZnhn55CwvCpk4lvnUbzO1sMVPI4/RF89KFsYhjY2aIlBECQkAICAEhIASEgBAQAkJACAgBIZALARHHMkWEgBAQAq8WgczSWJs8QpGSQiOJNS9NFK4mNUVysorAaNh705Jd16w4H2LOvWhzkjO527xScrZKoVn4QWb91AWPB9f1dy9aFKZPh7i4VFmsiTpetgz+/RcmT4bQ0CyHi69enfCFCzEpVFgbcWxunhp5bChlReadJeI4r6Mn5YWAEBACQkAICAEhIASEgBAQAkLgtScg4vi1nwICQAgIgVeIgFIaZyx0pxHHaWkoUlJStBJZ81PzSkhWs+WSBYv+sediqCUpqWvgPbHty1NL+ebP4TglROrXqUknYWaWmpYiJSVVHC9frklUDGPHwt27WdtgYkLgr7+irlJVm+s4c75jZaRx5qhjEcdPbEilIiEgBISAEBACQkAICAEhIASEgBB4XQiIOH5dRlr6KQSEwKtOQE8ap0UYaxay0yxQly6LtdHGKSnEJKk5ctuc787YsPeWNfHJxqWiyCvDr/eOoO/fC7BNis1+V40sfucdmDkTNm2CWbNScx0b2IIWLCTpww8xt7XBzNwCc8VCecrF8UQc53WkpLwQEAJCQAgIASEgBISAEBACQkAICIFMBEQcy5QQAkJACLz8BDJHGqenp9Cmo8jIYZwaZRwWC2vO2PDjfzbcfmjOEw4y1oO5aGdvPj+zCpvkuOwh+/rCpElQsCD06wcnT2ZdIC9t7+Ap04hv+wnm9nZYmFtkpKzQpKtQ5jgWcfzyz2npgRAQAkJACAgBISAEhIAQEAJCQAg8ZwIijp/zAMjhhYAQEAKPSSCLNNYsggfayGJtpLFGHCcnk5SSwtVQE7464Mj+21Ykq55OlLGyO/P+15/up5ZnL47d3VMjjd98E9q2hfPnc6Tx4JvpJLZqhZmdrVYcp+c51uQ6FnH8mBNJdhcCQkAICAEhIASEgBAQAkJACAgBIaAkIOJY5oMQEAJC4OUmkC6ONT/TXxlRxioVKWnS+J97Zsw4as/hO9ZPPJdxdgSHHZvOmEOTcUiM0i+iSU9RpAiMHg2FCqX+PH4854EwMeHOypWkvFMXCxtrvYhjEccv9xyW1gsBISAEhIAQEAJCQAgIASEgBITAC0hAxPELOCjSJCEgBISAkQQMSWPl4nea1BRJyckcv2vO5EOOnA6yeCaRxunNf+/aDlZv6YxnbJB+j7y8YPx4qFkTBg+Gv/5KXSRPpUrNb6zJ0ZxpS/Tx4d7KVVCqFJaWFhJxbOQckWJCQAgIASEgBISAEBACQkAICAEhIAQeiYCI40fCJjsJASEgBF4IAsooY83vmkhjzc/k5GRSVKnS+N9AU0btdeZUkOUzb7Nv+BWW7ehB/Zt/6h+7WjX4+msoVkz3vkYWHzwI48bBjRv65U1MCO3UiYh+/TBz99CKY0tzS8zMzbTpKiTH8TMfWjmgEBACQkAICAEhIASEgBAQAkJACLzqBEQcv+ojLP0TAkLgVSWQOdo4PT2FRhprftf8vBmuZsIBR/530+aZRhqnM7dOjqffifmMPTwJ+8ToRx6KhIIFuTtzJilvVsHK2hoLC3O9iGMRx4+MVnYUAkJACAgBISAEhIAQEAJCQAgIASFgmICIY5kZQkAICIGXk0DmaGNNWop0Yaz5PTEphckH7Vh7zp6YJNPn1knvmEACtnaj8Y3dWKiS8tyOFHt7grt1J7zz51g6OmBpaamNODY3t0CT21jzShfHygXylAdSq1QkJSXm+diGdjBRK5cjfCJVSiVCQAgIASEgBISAEBACQkAICAEhIARePAIijl+8MZEWCQEhIARyI2Ao2lgji7Wv5GTik5LZcM6KqYedCIs3y626p/552ZBzrNr6OZUfnMRclWz08dSWloQ1aULQgIGYFCigjTa20khjM3PMLbKK4/SK0wVy+r9FHBuNXAoKASEgBISAEBACQkAICAEhIASEgBBIJSDiWGaCEBACQuDlIpBdiop0aazJa/xfkAkj9zrz932rF6JzJqipdfcwg4/NovH13dglx2BiYAG8DNFrYkKiiythH7xPWPsOULAQFtZWWFlZYWmhWRjPHDPNKy3iWCOKs4s21n7XScTxCzEPpBFCQAgIASEgBISAEBACQkAICAEh8BIREHH8Eg2WNFUICAEhkHbDT5mmQpueQpOmIiWF5OQk4hJSmHfcloDTjk88RYWpCWheJpp2ACp16suYzVStwiU+nHbn1/HlyaWUCL+sTV1hpkrR7q7GhBRTM1JMzDhXtBqJHT/GtH51LB2dsNQIY0uNOLbEwkKTpkIjjTUvU60wzpzjOHN7RBwD4fcuEhRlYKis7CiQPz92ls8vn4kxE+j1KqPm6oaB9Po+kSkLv6ZaQUfju//3dIoPP42/vz/vlXI2fr8nXjKZTWObExD5AT/O6I2TlTHzS03Y4UW0G/AjLad9T/eGRcj+gQk1t/fM5+OeK+kUsIt+73hqL0xPb0vmxJrp9JsQxPKrcyn39A5ksOYt01qw+OFH/DalM+aaq/Cz3FLi+OPb0YzcqGbxpjlUsX+WB3/JjhVyhs7d/Thbz5+/+1d4KRqfEhPCnGGfcqLMJNb1eevZtTnpNks6fsRWl874z+xHIbtnPK/z2lN1Iuf2/cTcOcs5eDWaJl3mMWXw29jltZ7nXf7uPuq26oeH3wY2diz5vFtj1PGvH1xFr877mHQhgGoWz/8xupwaffXAt/iN+o1OqzfRvpi5Uf17doXiuXvxJjktOWJqZoFngSI4WUcyv21dLlSZxozBTbHLFruKmztn8FHf9fRavZMeNd2f8nfxs6P1QhwpJY49K8YwYoPqKXz/xrFv5jj6LbZgw9WppF4NQpnS4l0eNpvHtC61tX/0PfJ2azdVmven/MjNrG7r+8jV5H1HFZf/WMKXQ/YweNdGmnrkvQbZIysBEccyK4SAEBACLxcBzXVbI4vT5bE20lil0qaoSEpK0i6I1227OxfCLMkhqNfoTmv+y2BrCfkd4Q1vKOMOnvbwMAEuBsPpQLjzECLjIMVIiewaH0bDG39Q79ZefMOvYJ8UTZi1K/96vMHuoo35t1A1PisfwqclQrG1tcJKm9fYEkuNONbmNjbH3Dw1t3Fu+Y01HRVxDKzqU5xJ2w2Me8l6rFo0h7eL5kFOAslxEZw9/g+WlepR1tEYKWj0nJOCqPhnySf4/WjPlIBZNCjhZjyT5yCOH976m7PB5lR6oyK2FulNjWZV7/cIiG3Kz4uH4mVjzB/Qam5vH8cnI3bRcuwKBrQuh7a6pGgunDrCLdvKNCnnnnaAZC7+8jWfDP+RljM3M6Z58Rwks/H4si/5MohjFdH3LnPizF3K1muA55N64iQpmk3zBzNhYxizft1AI68nwfMVrUPEscGBTQy+wPFzNyle9V3ypZvW2ItMaNGGg96tWDRnDCVcXmwhmHB5I627z6Ngw3bUL+ONT7FqVHuzYOo16mXaRBw/1dE6t2MuvUf/wkfLtjOwiu1TPVbeKz/Fl8Vb8b8cdrR28Wbiqp20Kp9opDhO5r+fxvPJmN/pvGAzg9/L6YZv3lv8uHtEBl7kwI0UPqxZ9nGreur7J0YHc/rYaZxqNKJk+g3apGh+WTCErzaEPoXvXxHHuQ5qQgQnTxwlxacmVYs45Vr8VS4g4vhVHl3pmxAQAq8SgSwpKtRqrRBNTtbkNk7WvhISkvjmiD1r/nsy0cYmJlDaAzpUgpblwNcdLBSKUCOmNdL40A347iTsvw7RT2YNOqp6PGRctTsUdTNJFcfpaSoM5DZOT1WRObdx+viLOE4Tx2tN+xEwrDVmyggCC2vcXV2wMs+b/A26sIuhfZbw/qr1tCtgjBR8lU7Hp9+XlLhIQmNUOLs4Y6k3YLkc+zmI4z+nvMny6I7MGzcQDxtd++Iig4lW2eDubI/mYmLMpk6MITgsGlsXd+yt0kRS4GGadRyMQ5fVrO2gi5BLSYgmKDQKB3cv7J96xPzLII7jOTCnO6O3+OD/69dUcDCGuDFl1CTERBIeY4KbhxMWRo6lMTW/cmVEHBsc0osrm+H3mz3fLPuRKp7pRVKICQ0i1sQBVxd7/e+lF3BinFv2Lp9vL8rihbOp4vOiCcE8ABNxnAdYeS+anBBDWEQcDu7u2Lxw90ISCb0bTHxat+6c2MioCfOp981+uqZ5VRNTM5zdvbC1iDBSHENKQhRBodE4unu9cE+v7QkYQL/TZTm7oEfeB/MZ73Hr2I8MGPornTf+xEcZ18mn+f0r4jjXIb76C1XaT6fFlA2MaVQg1+KvcgERx6/y6ErfhIAQeJUIKMVxesSxNk1FskYap2ijjS8EqfHb7c4lTbTxY3Ze83RShXywrAVUyg+WOfz/V5OuIiQGpu6FFScgKuExDw5Ym6mYWvMmjYsmYG1lmZrfWLMwnjbi2Ez7Uqao0Pye3SbiOE0cb3AYy29TPiePjtgg1/v/baFfj8W0WPcbnxYUcfz4U/4J1fAcxPHO0cVZltCLJZOG6InjJ9QjSBMdnn4b2PDcHq1+GcRxHH9M/ZTh20qxcvs3T1AcP7GRfPUrEnFscIz/W1yXbps9WLB6I1UzhMjLNR2OTy3OgFNNWbpgJuW9LF+uxitbK+L45R27J9zyG4dW0bP/JN4LuMqASpkrDzdaHD/hZj3R6nb4f4nfv5W4urTXE633aVSWOh6/0XPbL3z8TK6TIo5zHcdL6yj+8dd0mreF8Y1FHCckJuWKTAoIASEgBITA8yWQWRxrpHG6ONbkNk5ITGbVaStmHHclJjFvwaOZe6aJJ3u7KMz6AKrm8Wuy7+bU6OPI9IiGx8DWtHA4I2qE4u1kphXHFhaaFBVZxbFycTxDhxNxbJQ4VhN88SA//nKJBn26UCD0X7Zu283l4AQ8i1am2UeNKehoCfG32TjvO/66e4n9f56l+LtNKWFvgnf15nz5wZv8n72zgIqya9v2AdgogoCAYmLHY3eLAQaiGJgIKp0KiA2iIoKFYmJ3d2GhCCYmKhiYICGCdM3Mv2aGFhQfv/f/v3f97rXetXx4Z+a+72vfu4597vOKj7jDoaPP6Gk+DZUP1zh6/jbZioOZbtYZ8SGvnIwEHt28xLV7r8iUqYRWu34MHdgBxUJa9ofnN3OfTpjptiP8zjkuBT4lIUOGem17MUS7MzXlCxbt72/u4Gx0XYz1uhB25RAXH0XTdfxMtBtJpa8pnx5x/tJ1wj8nIVu9Ln11h9KpiRp5AtX0V/6sOvmcoZOtaJLzjGOnrvLuaxaKjdoydKguWsWPTwszeHnnMpdvPeFbuoDaLXqjO6gbmtUr5b576QTtXMV7taGMGtyWyoXaYlzYVfYd/Myw2RNoVLk8xIfivuE4TfUs0VH4wOEjZ0hR/QfDMSOo/uUSntdSmTZuBHUUpc8rSI7hbtB1HoRGkJCSRVX1JvQdNJh2DZQLfOjKCo6FGcSEP+L67RAiIr+SJStPk/a9GNynE8pVim4TiZW94fcCuHn/MdFJIqpr1KdjHx3qJD3k2PnbPL+zh+eCVvTt0o7KCjXQHjNVYn3y6to2Lic2YbpeT2IenmKffwoTZk+gXuFzCwiJvLuX7Ve/MHTqTNrLPcJ1RyC9Rk9Hu1F1np505XhQFCcu3KRya51c3+bOWLkOodrH23jt9Kfv5Nn0apAXfyDrOy9uX8L/djiJGXJotu3BkL7dqJUbR0kwhZm8uneFa7dDifmeTjWNZvTXGUybekql+DOWBo5FpMa9I+DyeR6++opsVXXa9RlMv44NqFxImZud9IWHN28SHP6G78nZyOfWXfuGykUtNoRZfHwSxKWAICKTZVBv1BG9EQN46DP6px7HmbF38Ntwlkch/gS/V0RbrzvK5aGToTNDm0nVkYLMVF7c8Sfo/jOiU6BazTq07TmY3q1r/UJFnMO7wIscuZqDkas+UqeKVK76rSexiT4jemjy+Pxhrj79RHr5GvQZqEf3NnUpamstIiX2DYFXbvL41SeyK1alQdNODBrSB7VKWYSe9OVabEvGj+/AG//9XHkhosfIcfRrpSapj4yvEdy4coEHYXEIq6jSpo8u/ds3pGohn4DMhI/cCbjB/dcfSEnLQaleGwYO1qZ5LYUidZoQ8RD/qzd5GZlIpWo1adlnKMM71ssfO4Q5Wby+f4mLAU9IzJFBo1lXdAf3po5CMVOC7O+E3vDn6sMwErLKU7d1X4Z3lMfRugwex1GBuB54xpAxU2hT6SPnzl3h5advyNWoT88BQ+jatCbl8t6f2BBct16mi4Ep3WTDOHTiMtn1ujJZfyDVK8lCTirvHwdw+fZzvsSnIVtNjY7d+tOzU9Mi8ZE8YHYKL4KvcfXOQ+KzK1O/VU+G9m3KrnmFPY4L1cfUQagWZqRJj9i86hYtxo2lV/MCzxKRUMDn0CACbt3lbWwaVZQ0aN1jEN3qJnF0w3Gehp7g2rvK9B6gQ83KoKVnxeT21Xh0wIv7wr6MHdsLxULhFaR8IejaRe6GfiYtB1Trtqbv4MG00Cg40iBIjePssX18bzaRia3LcefyaQIevUe2qhpddUbQr6VGGaYfQr5HhRFw+RYv3kWRWaEq9Zq0oW//PjSoIX3wxI8POXz4NI9v7CHwa3369eqBqqI8ulPs6ahZuh9MatRL/C9f5dn7eCoo1qa3rh7dKj3F7dRnxo0bR3NxIHKLMDuRkGv+BIW8JjFbiGLtxnTvP4jODWv8+AzCVEIDL3PjbhhxaRnI12xI1z7a9GpZ+8fPZsXz4PJFbjx9S7KwEs06D0Kn0XdGjC/mcSzM5POLe1y7EUxEXCaVlGrTtt9QBv6j/lMLoMSPTwm4GcyzdzGIZCui2aoXI3W7oVToBEjh8Tws6ATnA1+QklOJ1v2HMLhzc6oUOcIgIjk6nGsX/Xn6PoFySrXpMcSAOjGnyuZxLMri/cPrXAl6StS3VCqratFnoA4dGqsWKNoz47l39Rw3Hr0nNbsCzXoMRKdHGxSr5G2Ax3HedUAtFfwAACAASURBVAupXQwY2lWWS4eP8Sy7Lj3VYrj7qSJ6E2fQstjGweeH59l3JZlJDmOQ//KYw4fv08nUjHaFHcCyUngVEsjl+4+J+5ZNFZUGdO03iO4t1ZBeWUhKzFuu+Z/nydsEZKvVomM/Hfq0q0ulwqc80qK5feU6t1+8ISlDjlot2qKtPQAt5d/fzCgzOHboy+trJ7gSEkGKnBLd+w+jV/sG+YrqjHeBeO4JYNBUJ7rVzR2LBWm8fRREQPADPuU970BdejZV4WdLlJhX9wkIusPLD/HIVapG/bb9GDWoPfK5X8pKjeTE9mOoD51Cn4aF8jgIUnlw9igXHqli7joEuecn8T32mHdPArgRr8Lkvq2AmuhMHkdXrVz7r6xEQoMvERASQXxyJlVUG9C970C6NK9VRGAR6r+VwIzWmA1ty5Orx/G//4YceU2GjDSgTb3qkJVA0Nlj3HoeiaBqbfoMGkK3FrUK+nDg2/vHkrYS+j4OylWiTus+GAzpgoL4RFl6BHs9d/PoSxgBge9oNVyXBpWhTq8JTNNuyLtblzhyJbvQ+Jvb1DMSeXr7GgGPw/j2XUBV9cb0GTCQ9o2k84rUuLfcvhXMo5dvSRWUR7luSwYN0aWpal6/9WtwHBF8jMPXs5gydzyaxSou8cVJ1p+NQGeCBR01Cx03y+uJSvM4FmUTG36Ps5cD+RSfgbzGPwwe0p8WdRQL+htRJh+f3iHwzn0iolOQrahEq54DGdqtOeWKncLLiAnn7KUrhEfEIVO9Lt10hlMr6ggWxTyOhVnpPL9ziet3nvEtQxblOs0YoKdHc/FkqVgRj2nXD7hz8/5r9pwPoVmvYXSqU5VqitpMt+8lWc+I2+yvxo8yDEL/NR/5qzj+r6mqvzf6NwJ/I/D/eQTywHGe2lisMpaA4+xssnOyiUsWsCiwOqfe/PnxZBV52G4AOk3gd9OQfEwEmzNw5oU0gd6fFMWKOWwbFMk/6iKJ6jgvMZ40OZ6cJDHer2wqxNf/C47LBI4LkknM2GzF5XkuRJVXIiczjsjIdCo2MeLYsdloZb5k8fR5BH6NJ/JjNFW1GqJSToZ6g2zYaKNLnmJi6jYnrtrNIOBzBsqajhwPsKCWMJYtNqNYdysNjVo1QZBFbHQcFduZc2yLFXlr8MOueuzFAA/N65j4haGgrIxsWiTvo3NQ6W3D8Y1mqOVOYO+sN2T+y1a4NX+P+YZASXbIydsesKhPVd5d38Rkxy2ky1ZFVUORnC9via7QFOslazDv31AKBa570MPpDDZWJpzf5UdiNWVkE+KIjk+hTit9Vm1yp7VyLkgVJnBmwRjmnf1KDfEx1Mrlif34Edmmozmw2w0pq05k84Qe3Gvqzqp5o6heSIz95rIXJuZPWBKyld6KleHdWZrpONDdbhkKN3258OATKh2GssXHm9ovltFh9VeObPSkfW15SH3F8snW7HsTg6KaJtUqiYh9H0Gmam+2HPKhm2ruYq1M4FjIq8sbsF6wiRihIppqCogSIon4Vp7eJovwsR9Opbz7FsSzcZYRm69EIKhenzpKmcRGxlK+vztr+kWxbvNZPn8OJ0ZGGU0NFcpXV8PIaTnj2qlxbeUYVkT24+hyc74/O4iV6TK6b36Ec8dCk/TsL/iZmrLuVWeOXptP43d70DLcgMXa4zj2qcVF7yH4XEki4l0M5Wo0oK6K+MaG4HPGGrX72+k0yQPbnSFYdstdoad+ZOucmay//pIqNeuhVCmJjxGJaPQwZIuXEw2UKkJ2NHtnTcfrZiTVVNRRqCxDzPtv6Diuxn1Kt1KSwZQMjpOi7jDfyoYr72SoX0eF1IR4vn7PoJuRJysddKgufnUS3+DkOJOLwa+pXrchCuWziQr/iEirN6vXL6e/VgEcerDHkVkrLhAvX5u6KpD4NZ509bEYtr7DzZzSk+OlvTuJre0WXn75SGyKLLW1NKkiCwOd9uHQWwmEMay3NGBLYDzl1OuiXllIfHQMKVmy9DXyZJn9YOm9lliyCN7ojp13BnveetFM8plveI3WJqrbTBo82cq+CFlUFIW8C49GRrkFs7xXYdJT2sYkreLJLswtVvH0myyajTWQTUkgMi4JxyPPMWqeyjnnwax82ZfxfTLZtOMkiRm1sPJaj8Oo1iS+uckcp7kEhqWj2UgN0bcoPqWUZ4CJO0ssdKgu5iUx9xk33YmXH7+hVEsT+XLZRL76jFxrffbvcKNZNSlUibrgwmiXC2TXqIGqfCWS4iOJ7+rEy9WTpTcqTOOStxFzdr+meq2aVJIVx+kLWXWHs237cjrkWmwLUyPxc3PE99wj5JTqoq4kQ8ybL7TuOYTYT8HE6P4iOd7TDWiZncbOxpAHvut5VUmdGpWS+PA6FjnV5szyXIlRXvxeHUJLfxkG9jOJObWJ2+GxaPabym7vOdSq8J19KxxZe+wu2ZVqUFtNgeyYd0SmVaadoRO75hrmJ1MUL4RPrjBj+Z4g0pUaoKmYSVxUPPItJ9C64mXi2uYlx8utj1dD2bx/Do0LuzLEHEWv+0Z0fTdgodM0N2ZJ+HvOYM7+UDKrqFFXtQJJ8dEkNDLljHtDfGx8eB4TwYeUcmjUq4t8OWhv4cOSIWocNe3EHoEtvr6WaOZ2YemvzzLVaD6hySLUNNSoWE7Et8jPpMuoMNXnGDN7S6V42fFvWGBvQtTAteiGzmftg3RqyFfiS8QbsuQaYLv/DGatfg7Tom9vwcJhPWEJ5ajTRJ1yqQm8j05CsWFXlqz0pn9TJWJCL7DUYx0vXobzIbM6mprqVK1WlRlu29FrWXKmyKwXexlrvILwTHnq1lZCkJFK/Hc15ju2xdnvedHkpXHB2I+14mqMgBq1xEf9ZUiMjiJJUIUh8/bhMbZxAUxJfMoiIwtOvEmiqrIKitUrkxr9kfjMSrS33sl201a5EBIE316wzGEWh0M+UUWlNsrVIObdd/oO0ebmtbPUsytIjvfwwDzsV5wiTaUuNStmERcVQ2a3xQT7jqTUXJhhe2lnuAJR5aqoKSsiyEghOvIb8trzOOczHpXcMTpvPHerfgazI9EoKiuQ8O41KagxdvEm3EaJgZ60JLy9ipOlo8T/rE4TDWST44lKhMET9Xm26dXPk+PlxHN8sR1up55SpUYtlKrKEvs+mu7Gy1hup4NkP1QcvynmnPiYgVJNdeTLfePjh3Qa6TtzeOlEpG/LG1y19IgxsEMj7jQHgsLJqt0HP8t6zFjij9XybdjpNi0CPw/O68Xm1AlcWGnO18dHsLLcy+TTpxmdu7cizEpk20JzNpx9SlZVTeqpyvD1fRRKjR3Zc9wI8Rv97V0Ac+wcuflRjgZ1lEmJjyM+OZt+pivxsNSmmhykfX6Ay8zZXH/xDZX6GlTOjOdNQkUsVx/CvldZNkqKdvBlAset7Gj+8RB7XmSiqgQfXkcjrN4Qa/eVWAxuIdmUS7q9gfZGPszddx+TTtXECgHO+85i8fbriNQboFwujagPsWiOXcvhhQMo1ejlyTraTtmCjIIyGopVSP+eQOzXFGqN8uTo4iFUl4XUr09xMrSjmdsebHsUkrZkx7N/vh2Ljzbi7FtXygeswmb1FRJiPxKVqkDTemLIXJepbvMZ216TrNhnuM904tTjT1RRUqWGYhXSot7yNVuRvrO3sH5im/xgSZLTJnTHSu4iS+5Vkswr3r2KRbH1IHxWzuL1SkPWPapI9RoViQr7gEC9Kyt2rGJIo1xA/WI77cavRiRfHfUaCmSnJRETnUjVgW6cX21AjZRHOE+cR0jKdyIj41Fs1JAacqA1cj7rTDpye9MSbL3SC42/kBn/Bq85DhwOeoOsUl1qKUH0q4/8M8STtav1qCaIZrHhYI68riiZm4gykvn85RtV1XvhtceXHhriBvFrcPwheBdWNl702fSQ2Z0L96cJnLKfits9Nbac2UxH5RI8rEoCx6J07u1diJnXBcpVU0a1hjzxH9+RqdqJpWu9GdpS2r+/3juOMZ4vqVxdCSUleTISI/mSIEe/+fvZYCidhYhL3PPzODq5cy8iBVWtOlRL/cqn1HIM1OnGg7MfcM5LjieMZaeNAauCxOsPVWQFWcR9+YL++tvM7/1jImmRMIfti/Q4djee8AjxvKIhNavLoVRzMl7bxlMLKMv4UbTF/Xf/119w/N9df3/v/m8E/kbg/58I5CXDy0uOJ0mKJxAgVhtnZecQGg2zbyjzLO7PEiKJrUhtusKiAVDjX7j4iX2Pdz8Ch7OQkP7n9bO4ewwGzdJRqCJOkFceuXLlKZdrVfEXHP9GfMXJ8XamTsB16kDkCqVJVlBpSLOmtakomweOt1GuVUfsZruj26omsjmpBG5fgs3qowz1uon7MA3Jgqk0qwrpQmQf9bRb0n2INYY9GyGxqs1K5PgSQzyeauGx3I3+zcSqEwGRdw8wzXQJjW0O4j2tLRVlQLzQXHUTmnUwYMG8SWgpyiESZvPgqDezl+2mkfVJ1k9vKlnkicHxrDOptGo2DAsXI9pqSOnDt/Br2Dktp8awOcw36odYYCHKSeawty2etzU4dnCZRNEhBsedzXfToOMY5rg70rehAohSubfVFnPf10xZthHboS2RFaRxc5szpnuiWOjlw5gumhKVZsLra8y2mcPnbt4cXdiLKjK/D441egxlytDxTBrZJd9EPPG6a1FwnBHJxaufaNO7IxrVpFQ36WMQzpbWPOrkTdAibSkwKCM4jnz5hE8iVTo208xX1gRts8Z6XSLel7eiLTYrzo7nxJzRuN6ridUid0y1c/2FM2MJCoyi/YC2iFl5aVYVhcFxheRXuNqacbyaA/c26qOQu8ZIfn2VaRZzUbA4hp+BJoTtLgKOJQ9ailVFcnFwLBJyfctMPE9lYL1qBcOaSWFySsR1ZlkuhAk+bJzSlujATYyyWc0AN39c9epLVEFZKd+IThFRR1257IrjtE94mA/nUS1zVs6fRh2x/FWUzvPDCzBfF47d6i2M7qQBqTH4P/xM+84dUMntnzPj7jNrkgmfBqzmlNMAiXLlW9Bq9EwP0MViKYtNB0q9IrMSuOnngNO6QFT0xVYzRvkg8MfmX4pVRWYc+5wMWPFUg5luy5jUW0uqvsuK59o2J+bv/sSUJesx184FgT/8cGnguDsHYxuibeGO+7gOUoVx7C0sxlvztsMszq6YjNg1KfXVUSaMmo9sfzM8FlrQTEWqTEp+c4UXFQfQpY4UVC64XpvuYwdiY2JE0zwFUHYcXpYTeaAyGq8FptQVD0rCTF6eXcaMNS+ZvXYdw1urQUIERx4lM6BnG5Ry17Zxz89ga+GC0PgEh4ybwPf7zOg9kcSBC/BdOlmaPDA7jZcfE2muVQuE6TzY5oTxnljmeHoypksDyssKSXx9DVuzWST3dGfnQj3JZtD9Ay7MWvcYA7cNmA9oKOm3RDnf2LHQjNXHH1LB4iQhdq1L76HF4HjiZlo064/x/PmMapMLGBKe4W5jw9mMQZw6OBd1caMWg2O9RTTrNhRDw6mMH9g6t80KeLDDEptNURgu8MBsSCvEAmRxeXJ8BY4ep2juuJuV47Qoj4Coc86McX3KiDneOI/KhSIZMRxbYcrSfaE0sdnHQeuuEjW5BOSXBRwLUri1eTYmvk8Z6+yBs2F3FMQvQnYSIbcjaNK7LeK97JKtKpJ/AMcZkfdwMnfgcfm+eKxwpHsjJcl4kxnzko2uTux+qsDSbRvRaVadnFxwfO29EgOmODF7ak+ql4ev4ZdwsXYhUM2GoJ0mSPaaSihpbw8zeeRiKgy1ZcU8Y2n7FaOUzzdxs54jeecObrRHJVcRW1ariqwvt7E2tCSi/lCWL5lNhzrVkBFl8fbmfuycl/KyWud8cJyTGI6nhSXHv9VloacHw9pKFb7ZSe85vMyFVVfjcfDZw4Ru6ojSotmxwIb190TYe6xiQo+6VJABQVos531dmbflJkZrz2KnWx85YQZn19iy5FQcFsvXM7Fbbcl4lfHtNT7zbNl+5RWtFl7gqNj6J+spdj2mIjLyZI3VQOnGmSCJt0/jqNVOS9LHl1g+3eLA+1qM6N5QCmWF6dzb446Jx2Embb6PSx8lydfE47nH+VSaD7bBe54+tSpBdup7vC0nszN+AFdPLEJTHPq0d7hP1uO64lhWezjRpqZ0LE96dhgrq2UER7bjYJgfnUqRM8Q9PIyRzSIaWp9htWEjyfPmZCTz5VsqGurqyGTFsn+BLdsitFiyci4960uzNH4I3IX1bD9aLT3Nsn7iEydicDyMgGZd6Tl+AjMNB1FD/A7lROA+eBRhPWaxcf4kFMTBF5fvQUwdPJumTuuZbdCWqJDDRcGxKJUbSybgcEEWk0UeWA/OhV7CZMKuv0BNuwtKqR9ZbKZPWEMbVs+dglolOclY8mzfbCz9vuDis4GhrZW5tWsu9hu/sPLsLvqoSi+fmRhFTGZV6qr9XoJj8Xd/DY67suNjPfpOm4+7SW+qihtjXDC2E6y438iYK+ttkJeT+QEcp8fdwHzwHBos2ITryH+kN5qTwPtXKWi0qEOpy5QIf858a8Gg9prS8STnO1dW22O1+wlzdwVg1F6hzOC4Ue5LW5JVhTA7iT0LjdlwW4GZXksY1VHaPsS5Jc5vXMCCrQ8x2nAU237S9igGx/MPJ9DFbCleZj0k85fk8BPMmLKMRGVFyreewaZFYxFbn6d+DmSmsSXhvby4ulBHuunz4QZHIusxrEt9qUpbkErwtgVM9TqF1c4Q7HpIwWXJVhVZP4JjYRKHnMfh/VAVe08vJnbK26H4Tvj9j2h2aU0VYQJ3A57TuEtXlMW7deJ9k4fb0Z/gQ3vrtSyx6kMVmV+D4+zYJ7hYWXJFYy7BPkOplvvaZ30OxtxkJkl6vhyw7lByktASwPH7oD1YL9lNV7N1zBrRTHIyS5D+BV/nGRxJH8GZLTNQlIVPwUf4UHMA3bWUJH2SMD2OPe62eBwWsuXeIXqL99uz41huMpLLsjqsWTOf1tIuh28vz+Bk6crNjw1Yc+coQ1Xh6+UF9Jl9A+uVuzHtJ03gmPX9Pe9SNGla+yd2e6VYVfzu+FFaN/rf9Pe/4Pi/qbb+3uvfCPyNwP/PERCri8UlDxzneRtLbSqyuRJRHpcbynxN/zO7Wc3qcHoKtBPvpv7L8uorjNsPj7/8yx8o9LWxTb/j0jUR1Wrli1hViFXHf8Hxb8RXDI7dLxT/ggwdhszFx9sE9Yp54Hgl7RbeZMXI2vkqJ0HULQxHWZPRexl7VwyRHNH6OTh2R3HqKXZatco/Yvk99DiTTN1o734VV22VAjgnSuDI9P74pYxh4/a5NJSXLjTn3GuG/9EVaBXavRBlfMTXdBq7o3uz/9QCicJXDI4n7pVh0/5NDGxYkPH4xmYzlt5vxqFN9ijln/mGmEfHMLVZRu+VQczqUkkCjjtYH2XiQj8WjG1XcGQ/6xnOfSaQOsaDVXbDEMU+Zo61GUmGR9k6pk6B2kiUytVlJtgfrcaOa350VPp9cNy8rwMb1lqgUeg86g/guKS6zohly1wbvG934tptRyTamzKB45JfnNiX57GZMo9O6wNw7FKdhMc7GDJ2GT3nHcBtUkcpHCihlAUcVy2XwfV1MzHb+AHfq2cZWFtCGrh/eBm2Gz6w9vRWOovXvX8AjoVZb3HWnYGavQ9OwwtUbOSkcMJrFguCm3LljAPp/t4YOm5myPIA5ulqFjlOWnqT+lFx/OWsPfrLw1m47ShDm0ohhKQIP+M2dDjJo9awYnqfEhXMouw0ti82YtnHfjzZZUnVrCg2Tp/AvtRBbN/hQhOFQmdCBV9ZadSda3Xm/itwnPh4H6OnLaGNwzGWTmiRDxelI8p3fM30OKg8nUCPXNXtD0EoDRx34rK6DYdW2qJUyJfi6gYr7A5X5UyAJw0E3zgxx5QFASpsPL6KnppVSgDzUlA5O0iBRet2M7p9Qf+QHOzOiEVhzF2/gQFNC9p3dtoXlhgPJ0F3Iz5TO5VYbcKkj7g6mrKv3AyebTCgSuxNRvSaTqWRi/FdbIhKMTFq1pd7WBvbkjVqO5tntJDAYGnJ4v4qA2z9a+CzYxudNL6wZNBo3ussYLPDsCJJ3RJenGO61Rze6+/7NTgetwvDOWtwndStSNbZdze3YemwBYP9d5kuZvlicKy7iF7jFrLKdTw18oBVyiPsdY3JGrkEL9uhyBfq50QZMWyfbcPy4IacubmcZrxm4eAhvOq6AJ/Fk6lZqK9Jj3vKHGMDonX2/DY4TvsUjL25HdFdlrDTZTC57g4/1EfZwLGIx8c9sfF8gtPhbejVK7p1nRN9mcnas6lrs4rFpn2RTZAqjo8IJ3J7pxk18w4yiE+GLLRi1pF0tt86Qc9cwFbkpkTfOTtzEm6P6uKz35tutYri0YhAcR1sx3D/DaY2kU6qygaOs3m6fzkm7kHYHDuKUYtCel1RJqEbxjHihHwuOK5OxLUdmM88yPBth7DuUMwmJzkUx5FjSdJexCqncaS/voSd8XKaL9nFvAF1ix73T32D+xgdHje0ZJ3XTFRyQnEeZo6cxRpWGnYs9OhCooO3M9LKm9ozT0vBcVowJu1tULTzwtu8fyknLso22ch5fYYuo51pbr6bHRadJDBJMp4/aMn14x7UzW9zOTw6vBzrRddxuHSV0XXhy0V7hi94gr3PQSZ0UyvyfLd3O2PlFsfmUsGxiMjbOzGxX0pL56t4jqr3g/3O17BL2E5bz/Dt+xjftACyitI+ssrKii2ZE7i9fzw1JOB4MNd7jsNvtRuNaxSckHm8y4wZR+TZvXspzWuI3xkB7/ZOZuxu8Nq0hb4Nq/K5GDjOenMS3RHzaWW/kWXGPYu007yoRp4wY8y6OBb77WVAw0LvveATc3VHImPky9IJnbiy2YGZO1PZfN6PbiW4mJStlgo+9Wtw3JGTVY3Zs3Y2tQv5At3b7Yipn4BDV71pWl7uB3CcFnUeo37LaOu9mXnDW/7ubRX5fNbT7TQftwbDJQdZbNCCjDIqjn8GjtM/X8Jk7Ao6LFyHo05uVsDcqwq+hzJ3xFQe15vOzq3maFSQgmO7oGbcOLYUzbyxTpjDrgWjWHxFjT3+W+meOzyJspLY7W6BR0RP7u6zyLU0+DEE2WFH+WfEHHq5HGaDcTvJxn9ZwXHG8x0MnrIdnQW+OI34p4xzGPF4H82qIb2532YW693MUK74a3AsK0rl5jpbpm/5wpbLZ+hbS0K+eXF6LRaej3A9uYt+qqWYj5QAjg/MHcDRSqYcXji2kA2OkPAL6zBzuYz9xbPolyieF/LmjCsGzvuw2PMM845VSL7jjs6shzis9WV0x0KrVmEWN7fOZ5ZXBK63peA46qQV/d1DmbV6L9N6F5rD/+rtLAkcl3n8CGBqkx9tMH51yf+t//9fcPy/tWb+3tffCPyNwN8IFESgsNpY/Fep0rggKV5mVhZ+j6qw9mENUrP/zN94ZEvYoA/qpR5P/HXN5AjB7ATsewyZOb/+/M8+0b5mOj4D4qijJEfF8uUpV/6vx/G/iqgYHB+Wn8uxxZOLKBbFGbTl5GSRIQ8cX2XmpWMMK5yYI/kZzrrGhNayY9fhyYjX4T8Hx5sYvfcO0/NPkwkIO7+GaS4biMss/8PCVCTIRq1VL3z9dtJaWbrQ3JEzlgtLJhV71izurDHE/OA31h4LoE9tKTi2vN+Mc+vnoVGtYIK206YRSy7KUk6uWIMQCckRCBi66h5r9ZRzrSrOsXjHRQxaF37r4/Ey6MzTdovY4jKFpPBz2Jja8uhr+SKgSHyD4iNtclUUWXv6AQPr/j447j37ML4m7YooNkoDx8mxr7kXEMyL8Cf4333Ox7dvScmaxKW3rkgWSr8DjrNSef30HsGP7/MkIITnb5/zNi6dSVtDcO1XhfvbnZjo8Zi1126gW6f0165M4LiCLNnhJ+io50yPxadYP64FMsIcts0ejL+qE4ecdaRA8Q/Acc7ng+j3mc+rcnLIis9OFCriY/o5wpGce7OCpolPcDYw4VS0LL1G2zLXaTxaVX+141YcHKfhv0gfi30RSHaxioVHmJNNT4sVbJ1pkP++ZES/ISg4mKeP7xPw7A3vQl+T2saM+0edqBF9m6HjbREY+HLWunP+cfO8nz27bCQbk0u3qpB+riTFcQ7PjntgvOAW7pcuoVuCaf1FX1OsLmlw97QbuU4MP7S70qwqIvt6scJyQL5nuOQVPLgQq3kxbHq7mbbxzzCebs2TZgsJ8tAuRb0oBcfLn7fBd48v/xQCIk+8WzBqUzblysn9EGOBIJu25ls5Mqt//v0mfQjlVvA9XoTe4fqjt7x//YGMrvN5uGcq1cni4XJ9xm57T6Ouo5i3WOyNXeDtFBeyByMbV16L2/gP3UYO8pqt8NpyAG0Ff0YN9GXAqo1YaGsVva+vTzGaYU1o37JYVZxioc9OjMSq9EIlKeIGVpZWyJsFsGmkihQcj1iKofshFo9uXrDYfrGNRpN3YbdqD9Z96hWLTxb3/ByZ7Hme5RffMJITNNJxYYTnSbxGNS8C5QSpX1ntbMiD5kt+Gxy/D9qFhf1GDPbcZnqzEo4q5z5XmcBxRQHHV83A6WV7XvhZl6BK/IbP2E4EN3Fk80ILqiRLwXHkgG3sMWpcKIKZBPtaYeQTxJpLLxlav4S+KzWMRSOncavZbI746FGcwSW9C8TBcioi41tsHyutnzKB45zvHF86iwX+DTkbNJcGxS8d4onW7KdScNxEgaCdc7HfW5FDV90oMHYp+NJJZy18Uy044OXA9+DVmLi+Z9X5lXRQ+FGzeW+pFg5PpVZH9b4fYPSki1js9mFEs2Lk/HMAfUbboWqVZ1Uh4sSSUbjseoWq9mQ8nWbQrWEh3/yfzDhEOVlEvrzLjVtPCAu7za37r/kUE09nyx1sn9UbsWZYPJ7vEU3kjNu4Qr+UN99Yxejdb7BsLe1PFwU1YcuR9fnKwbwvdwUnpAAAIABJREFUvAvcgcXUmz+3qkh+xdJpZux89o1OQy2Z62JEK5UC7/u3V1diYrqR6PIl9NeCHGTKmeL/0pl6EnA8nI+GS1i12ADFQhumCR8CsB8/l04rT2LdrSbkvMer/wjudHTDz1sfJVl+AMdvD5swbMljlhwIwqBlSfrtVM7PHoztsWjkShhLBDnZ9HfYwGarwcQ/PccMmzmEfVNkovMSbMb0QEGsTv6X5dfguA8vOyzDe9Yw5Atd5vnppZg6vGX1y610rvAjOBZmJuM7ezTrzkfSWN+CZbaT+Kd2dYoNyyXetTAjlXeht7kRFMrL8DvcuRtGVKqAMQt24z6xHVn/A+A4McCVjp6R7N3sTde6BRuS0htK5azTYJaGarB+1xE61JSC4w3f9Ti9TJxcOrefEwk4tnI6zm+78majWUH/K0jl/ConXB4048YhW3JFsAizM/j8/C4BQU8JC79N8L1XfI5LoO/MPfhadZf0d2UFxy829WXKESVWbTtE7/o/seMRZPP1QzhBd67w5EkEL0Lu8PB9PK3185IZlwEci0/TvDlGS9256Cw+zorxLZHLTmfnEhO2ZBkQ7DG6lFNawA/g+CuL9LqwP6xckZOP4qiLREIEOUJmnhT3B9KayMlI4lXILW48fsGLO9d5EPae2G8ZWO18yMxe1RHPD+zv9Zb0py1UC7cDIa+vbMTU6TqOeVYVaS9w1NXjVKImg0wcmWsyjNplsXYsCRyXdfyYGsj2cX8gw/qX7fo/9bW/4Pg/Fdm/v/s3An8j8DcC/3MRKAyOxf8uDo7TMzJxvaXI0VfVyRSUvnYryx3Z9QCPwSBO3fUnxeMGeAb8eZK8htWzWNkvVqKArlBerDqWgmMxq5GVlZWojsVF/O/Syl+P49/0OJ6VN9HKi2jyM2brGvNMw5ZdR6aUARwXzwot4OW51Uyfc5gWBqPQKmHtpKDWgJEG49CoKl1o7mUSp13HFqtTASGbxjFtVzLrjl2iVy0pOJ7/siMHVzigUmhlIwbl26L7oNupSYkKqkY6Voz+p1o+OHbfeYlRrQqpRiUerp140nYRW12m8D38LLamC6nQbzStCqtBc++wXIXKDJ9sR1Pl3wfH2sv98R1ZFDEUBcdVSP4cgq/bXM5+qErT+mpUkq9OvVpVeHf7Jlef9OT8b4BjkSCTh6d9mbPuLFVrN0StWhWq11KjiiiJm6eO0tNLCo7vbXNkksd3dt7fRfe81U8Jrays4BhBNDvG6nJcwYQNG6yplX6TGYar0Vnmy9iOuYmd/gQcfzrACF0faulqo6Va0tZXSyY7D0dypYwvnN3tx+kbD3n2+C1NR1ljM2MsHer+6HWXu4Thwe4V2LrFsvXtGlqSxqWF+jiek2XwyL4/qFfF32nQaShj+rYmNfIhvosXceJTFVrVqUElBRXqqlbi3ZNbXM7qLwXHX24zZIItTNzJ+ek/KrROL9Nnc7L+v1Ac5/Ds2DKMFz7DI+AIA0tQX97e44LVkUpcOu0qads/lp94HPf1xtNSu3Rw/PUZRjOsCO3jQ4h921L66NKtER57NcP4lCYDBg1AuVD+w7wfUus0CuN+jYgPC8Bz0WJup2nQrJYiFRTUaaAs4t6t64QoGeeCY+m3Qv13sfvENUKfPSOnwUCsbC0Y0ak+cSG7MbJxQ777DAksKF4qVFdn6KgJNBWdZ+SQTQxfswnjnvWLgePc5y0TOD7DovW7mdKhaNRT3gdhZWVJVdPr+I6oIQXH+h4/ZnV/7oeW0V5mrt2PVY/ii1Mhr487MWz2aTwvvUZfdBwtnTkYrL7EimFFSaoYHK9yNiTkX4FjsTXRSczPnUS/IFfeD7ErKzg+tkoMYnrwesP0EhJoZXHIpjknqzuxaaF5PjiOGrid3VPy9IXiS+eB41usvhjGsB/orZgNvWTRyOkEd5jPCQ/dH3x8M6IeM8tmOmnjTrNjrDS2ZQfHM1nwsjOBB81+ANI8WIGWy5MCcLxjDnbHq3L27ALUS2gdAd46LHk3gINeDiQGrcLE8zNbTq6gWdUfwfHbHSOYcrEem328qZ+4n9HTr+C4Yy0D8nxW837/8w36jC6aHE+Qkci9c3vYe/4uL1+9R7HlQCysLenfSrXk5HiiDN5d3c08z+0k1WiKpnJVqijVooF8Apv3nuWfaVuKgOMfx/OCE06jd73F8h9pf7r4dhf8TrjTvFj3/S5wOxZTA38OjiVVH8uVg9s4diWEZ0/fojnIGBuzCXTVUuH9VW+MnS7RzaAvShV+hK2ycp0xntUf1VyP469T1uK5aCCFZwXipI0+c0w4WdmM8ytGkB2yl35Tt2C+5xxmbaUq5uKK47eHpjJ82TPWng5hYEEOzkK1Le3/5t1QZJBeTwoJnPM/06jbSEb3kloJpX16wLaNu7nzMowX3yqjN9GUaWMHUrdw8tdSetrify4LOA7r4IHXrKElgOM3rH7pVyI4Fl8nJ+UL14/u5Mj1x7x4HU29HnpYmprQrbHUfuaHIkoj/JQvc31PI6rZGDXFKlRT1qB+xRhW7rn+PwuOxVZgq2I5tHEFHTWLzxVyCFnZH5sr6qzbdTgfHG9MEm/cisFx7p2LwbG4v3rXm7frjQsepzg4FmXw9tI25q3cS5pyU2rXkJd4cDeoHI/PrjP0ttv12+BY0p+eUmXdrqN0LKXfTf8YxIJ57jxNUaSBmgryigooa6jw8ZwvX//5PXCMKJ4jUwdzoIox61ZaopLxGIfJzrR12Yppr5J25nLDUQI4XqjXhwfKA+jdvGRP7l7jXeiuGs/VnZ547r5NjcbNUKlaAYVaDZBPvMf+MyFM3yoFx+L5wayH2mzY4EvTInNUMTjegJlTAIXXM5lJHzm+y48rwY959T6ednoW2Job0kjpN60qyjp+jD3Njr/guIy90d+P/Y3A3wj8jcDfCPxPRCAPHOfZVUjAsfh/WVlk5eSQnpGF1WUVAj7JkyP8M3C8oD+4DuCPTiuKn3nbA3C5CF9T/ywCteSzce8VR/8GAipWrCjxNxZD47/g+DfjKgapR6qJPVILTXyL/EZBcrz/eXAsIuKaD0azdjFpezBm7UogQIXuRQyOVySM4MHaaUWfUhjHQVMjVoZ1ZLf/YppXKR0c75/Tle0507joOf0nnrB5yfHO8StwnBZxGVtzR5osvMmivsUVKoVvUwyOO3O9rgO+rhZFYFf4+eUY2YSyolhyvF+CYzUZzm2YzZyLcqxf60yn+upULi/2v41nz3w7lhxrxLnfAMdpXx/iYuiIrOE8nMf2QL1qJcQbL/Gv/bEztqCRuxgcVyP0kBMG8wNZfDqIcc1LV7WUGRyLfW1vLmCg21sWb/ClcYg1lhca4rN2EY0lJpJ/pjgWJJxjQg8ftDdtxLR3Sfq9Yo1GJCQ98QsvH99i4/JlxPZw4dj8gmRiRT9dXHGcRdBKPexOV2ftvr30kJh0llyubLLG6Upltq6YTas6SlQsL4dMTjq7l83A7WkbKTiOu8+EcVZ87eHBcXftYiArh212HTlexf5fgGMhry94MtH5INN338O03Y/A6YSHIYvf9+TO5pJUnuJn+gNw/P0VjtMsuapgzvVto1EscXwqHRyH+w1g4uk6+PpuoEudkt1WRZlJ7PawxPttS/YtNaNpLUUqilf3KZG4OVuwO3lUEXAsfiJBRhIfwp5yYPMKToY3Zcc5L2q/Pc5ky3nUd7zGer2fJJpK9Mew6zI6evoya0TLIuA4/cMtTMzteaWz49dWFSbHmb3Kjxm9i8LnqJCDWFmuYsCWYKzalCsdHL87SvfhKxnuthUng4KkaJK3UGyhs3wmFtu+s+v+QbolnaOztgNd5hzAe1qHImrezO+fcLcYwpvuW4sojj2eN8d3z1baFJbjfjjAgP5+GOQmx4t8sB9z2xX0WHkbl26luuGWzeO4opCLvnbMOl2DSxfd0CxOl4TvcOupR8yIJXg5jqBCYl5yvH8BjrMiWK1nxMmq49h9wJp6xZrv13B/bM2cabY0iIU9pOiwTOBYkMwZDyfmnFDnyF1XmhfjEdGnptNjXXquVYUCD/a5Y+v5iRW3/ehZmFBKrpiC37SO+Ks5snXRNBLvb8LU7Do2l3cyrFbxDBRpnLFri2/SBDasWYhawhEMhx7AcM8GJrYvuqmQ/PwoukaLULc7IbWqKFSE6YmEP7nJVs/VBCS3YvvhdbQtwRIh58t9zIyt+NDRkW12Q9BUlpcqCD9cpoOeHU2nbPpNcJzBjWUjcLqsxLr9++miUbTyQ08vx9QhnLU/8TgueAwRGUkxhD8JZpvHQl61sGTfYlNSHm3F1DyQWZe3MUi99Hc1LzleSeAYURYh+xdj6h2G1/kdZO91xuFOc64eskUjt66Lg+NP550YMPsKLjuuY9yxpI3JLG4u08b5hhbrdvrRKe+HfjbHEwlJ/PKWB5d3sdDjAtpO65ln3K2oDVEZ5oj/SXCcd/ns5DhehFxm7aKVfK47El/f+TQuwY45650/eiOtUZ28hhUmfSXgWCLuDTuIlv7SYuB4IqozT+I2RKvgKTPj2DbPjhUnmhTMh4CSPI6T7q2ln+0d3Hf4MKR5se1SURy7DUewI2MgW/e70Uheqjj+t+C4amQQRhOtSeo3n43WOtSqIS89hRRxluZDZtLDZudvg+O3+8cxaks6npv3o9O0pE3yeI4bD2VTpg5uS23oVFeZcpK9kq9sHtsF/7q/CY7Fc7eH3oyeE8q8jWtoGLYMs31CVq1dStO8xA0lvW8/gONUlk/oyJvOq/Gz1ynlDRURfW8PxtZetJ+1D4chTVGuWlGiVv/g74ae/W6MNkvB8XPfHphcbobvBl86is3T80sOjw4sx9r1MXNvSa0q8otISNq3SEJunmX1uh2k667ipFPP0n23S1Icl3n8uMXCHn9wfrcMbfj/5kf+Ko7/b0b777X+RuBvBP5G4N9FIB8ci0SI1bN5imOxXUVWdrYEHE88q86j2MoIRf/uGnnfchsAC7X/7DfE3977EGadh9g/BMfKlXNY0PUrek2zqFixAuXLFSiOxcpjcSnsdVzSnf9VHP8HFMcxz8XWDa708A3Grm3Bqrvko3aQFXEN/amzyGy/iEMrR6AimTlLi9hGQIScBF6Ki8QT8XANttzZRn+FgiPqSWH+TDJ3IWOoD2dyJ3qlKY4f7Hdh2pLPeAZuZ7ByhUKeyiIEIhFyuRcTexz3cPo1OC6f+IrZdmacTJvIzcMm1BaD27z7FwkRimTyj95ddm/J/PARHFi7iIbKUlAnfsYjc3sy54gWO34XHKvmsHGxGd5p+pLs3XknJdNiXjDXzpgz93V/y6rie6Q/Zn02on9qM4a5GawRCXlxainGs3ai6ycGx4rkvD5NZ71ZNB29DN+Fo6mRmyQKRAgFImRzz/P7z2/Eyq/G7PByoZY49XtuKZwcr6o40ZukfGbeoPFUneFAjrsLsea78LLsJjnSLCmlKI77GthRY9wmDjh0zZ/gF0+OJxR8Y4lhF241c+OC2/giRyHFnYBIRkZiYSHuUMWrkMIM8+YWS0zuNublFnvKF3o3CzqUHz2OU4O8aWd2jEkLN+Eypo0kUVVeEe/yyciIj0SI3+cRbM8ezfmlk/OVVlkpUbiZ9OOgcLoUHIti2D5mAhviNFmz14+edXLblPiIyafjjO4/m6wx838Jjq8tG8+sMxXZcPIg3dSkN5Tz4TpDDe2RaW/PztVTUc+/URHCzFDs+0+m3DRfVpn0KHiAIv/6A3BMKteWzsDq4Fvm7jzHJLF/cd5JX1Fuu5f5STK2sC1009/PyBXrcRzeqsiOZl6MhelfWe00niCtuRyf2S+/XhM/3MHRfArXVeZKwbFIhDhVQIGNiYh3N7Zi7nARy4vHGVE+FNspltzJGMG+Mw40zss0l3uMtqCNx+Nh0JXABrM4vtyMSnnewiIBj0+uwHa+H6mmZUiON3ITOhbL8LYfRuU8wCgS4r/WDMdjNTgZ6Cm1LyhNcUwMq/V6c662CftWzEStkFVPdswLXOyt8Fd35t5qXSoL3+PRfiABbabgu2YujZRy26lISMzdTUyctBIV+7zkePBi+2DG7izPsg170GuVK+USCXnmOwj91SIcc8GxIPYJFmY23JUZwel9DtSrnC/HQygU5R8Fer6pL0aSo9UH6V0/b/OieHI8ERE3tmPp4E3jBRdZq1+3oK5EQr7fWEE3hwtYee/EQrsBgtzkeP9KcYyAp1tGM35LAs5r9jO5Z61CvvVC7u1xxnxzBruu+dA619O0TOCYHEJPLGfq/B3orwxk3uBa+e+7MD0cr+Ej2EKH/OR4cU+OYWYzBxn9g+y3b0fF/GPwIgSv96Otvw7thRtwMWxPxuf7zDafzKv2Gzjr2o9K+UluRQjen0dnwEy0LDaxcmY/yqe+xWXMYD70XsPh2UPz+0KRIIXrG+fjsO4MjefnJsdDhLRLzOvARIQdsWL4/OulWn2khZ9H38SFdnMvsnxoLWmbEwkIP+vOmNl7aTVt+2+CY0i44kbnmZeY6r4FZ71W+R7FIkEqm6y18fZv/tPkeJJ+HZkidghhhxwZdqIyNzYvoGrifWZNNyJOfz/HLToVGx8EiGTEFkfiBxFbVehRIjiW9KfXGDLOgfomXigFelJu8gGWDio4olAcHBN7DYOeVlQymMvqRZMK+YtLx1EZOVlSbyylnY0/pks24jC8RRHP2sJjyQ9jlyiajaO1edDanVXzR6EgK1aViKT2SWUQkfznwLH4nSpcFyIebx7KjIMy+Ow/R7cS9uWSH2yn00QPzP2CseulmvtO5fBw5wzGeD7IB8eipCiWWPXndvO1XJozOH9MSI18yhybyZx7MrJgPiRO3rvBDMuA+jw8PCffbzgz+QVOeqOI1F3FYUfdQu+CiLQXZxhmNB+1KX7ssuksScL8J+C4QuhxBk9dgPbSK7gO1shvK8+PzWHUnGP0si9uVbERg713mJFv/VNCcryoUwzr50ZD6+V4Wg6kcv6cRbxIFCEj+4GljQbxSn8la7z0UJI2UAQfz6Pfz5YKI38fHIvnV65j9ZE3caP6Viuedl6Fp4sO1X5mj1iCx/HJ5RNwvFKHc+c8aFJRbJOXP5FGIAI5WWGutd0t5l86jq6G9BMiQSLnljjivOc603dIwTGPvGkx5QIzvNZhr9Mi/7fESQ59Zo9l/blq+OQmxxNbYSCek+VdL/Mru+bZsyx2IPd2G5XqRc3rQzTSW8o494MsHt0i9wRG2caPnVfX8s8fWMmUMiH7f/bnv+D4/1no/174bwT+RuBvBMocAUlCPDE0/gEcZ5OVlU1qehYjT9bmVUJF/pAb878NHFevKMCl81fGNs+gUqWK+WrjworjPHAsDmjB2qcgvH/BcS449vuqh61Bj2JycgXa9OpGYzV5Xl/dhJnjtSJHuyRhLMGqIuXzPRytTAlvYIrz8CYoaDSnR4vapXi0iWd9KdzdvBDHzQG01DNBp3tTqpYTkZn6nU+hgVTo545JN6mSVwyOve8IaaDUkIGjB1FXsRLCpFiuHNlLSEorvHesoIOytIJLA8cpXx7j5WzHoajG2E4bjlZNscpDQPzH1wSmNWS91RDJ98sKjivLZfLilC9W8zegOmAGBgPaoFy5HNmZSUSFPSCq+SwW6EpvKvr2JiZY70Br+GT0ujejsiiTjw+vEfAgnCePFVn3u+BYXY5r21xxXB+CvoM1nevKI5uexKv7N7h+4wFPPw3kwm8ojjMSnuNmbMwDNX2s9TsjXy6bpKjn3Lh5jwchIQxcLQXHYtXig51zcPZ7QNOBE9Ht3pQqcgLSv37kQWRdnGYOlihjnx2YzqSN8ZhZGdNEQxmtFu1poFKZksExXFxrwrbr8Xx8nY3buVPo1C8k9ysJHKe+wXXcBC5l98TKThf1crXoMqgl3N9Op0ke2O4MwbKbgpjO8+T0GuzdjlFnyAT0u2mhUKkcwrRE3oW+QWnYVMa2VuXd3asEvP6Gak0VxHN6YWoMZ/duIrXnbLbYFE12VtCN/AiOEcZywNEU30ciho4fT5uGKlSQySElIZ6IT9H0HW1F+zqVuLV7Dra+zzG0mU47jSpkp34j/P4trt0P4UVVfSk4FmcCf7QDE+vVCBoPZfKYvtSoKENqTDj+116SnRZGZP0pvwDHQt6ddGDIgkBGmLug3awG6i160VoDXhxyx37tJTT7TmR475ZUKy8iIzGSgP2reak6Hs9FdrTSKK5izHv6PwHHIIi5yyLbuQQnajJy4nCa11ZElJVO5MtryOuuZkzzn4BjMji4aCJe14WMmzqJVnWqU0FWREpcDI9i0phkOJFGNUQcWTUTtxPfMbWfRAvVymQlx/H87k0uBj3gQz0rKTiOvseiw89p00AdhSrlxWnaCTl9gGtf2rLpoDMNyuUQcXElFgv2odBtPGMGt6dGJTmy01KIenuXT/WNcdWXKjSfnfbG2vUImnozMOxan8rls/n+6QV3bj/izrOXpI3b+WvF8cTNaDVrT8c+g+jeVJVKggyiXwewc/cdtGevZc7oDtIKKBUcQ9S9fTg4bianwzDG92uFonwFhGnfuXfxILdi6rNo43K65Xo/Rt1YjpHzMdR7j2XMwHZUkc0h8eNjrga+JS4mlHJDVucqjiHn3RlGj5+HTGt9Jo3qSfVyIuLC73PjYSgPb8RhnAuOEWUSfmkDM123UqH9BMbpdkKliixZyTHcf1UZW2cDicfn10BXBtlcor+xFYNbqVOjcRc61IWjpp3YI7DF19cSzUrithjJfq9FrDn8hkHm0+jdTE1yNPz7+0fs2nmWmoPtcXcyQKMSZP8ROBYLesNYYW3H6biaTBynj1bt6sjmZBLz5iYH9j2mt6MHjiPb54+XZQPHIPz6nAUzbbjwSoEJ5lNpU6cqwoxvPLh5CwHf2RWSkw+OyfrGhQ1LWOR3lU4TbBnSoQ4V5cTt/iXHthwms8NEli4yo1F1WRCkEnxwDbM99lFP35ax3etTpWI5MuLfcX7vEd4o9sFrlQttVORAkMXVna64rL5G+8lW6LXVoKJcFl9ePeL58zAuBD6ksVOu4jgxmG27XlOzsRqVK5ZDkPGNm3v8CGQAfn7ONClBMCeMf4bDNHOCczpiO0MHjarlSfzyhif3b3Hk0j3az/D7bXBM9js2TZvB9sgaTDI2pIWGgsTjNPz6Ke6nyBBxWeYnimMRkc+CuPboPYrq6lQW9+tpX7l6wIePLSzZ5DSB6jLJXNzizux1wfSeasygdnWpXF6O7KQ4XoW8Qct2QW5uh5+DY0SJnLQczeLXSqjVrs+a9UtpWq3gRM4P4BgBYUcXYb0umPp9RjK8a3PkK4pIT4jk43N5Ri8ag5owhl3209nyogIjJxjSoq4SFWSySf4WT8SXRAaPmUEr9fI8vH6Qh9GVqK8mluwKSPt8h00rrqO9eB02o1rz/owr01aF4rTJD71mpdkuFYxq/ylwnPHlGgdORKGmVZMK5WTJTvnCxY3r+dzUlDXLp1HS4RHBl1uM15/Bt0ajMJ3Q+/+wdxZgVWR/A35pEAQFg7ADgxDs7u5uTEzs7sK1CxRs7O5uXbsVEAkVBBWRBsnb33PvBUQXXXXd/6fr3OfhYRfnzpzznjNnzrzzm99Rjb3RoX54P7rNwUv+WeJYW5LCcY9JzNgcRIcRztQomQ8dcQpPrp/m6o0nPH3b9MN8CPA5uoThM/+k1ZwxVDUxopRDBYqZ6nJn/zKmLzpF0U59aFexCIb62ohiX3Pm4AFCjZuwZMVYymdERv8TcWwS/YihTkPwM6iLS/8mFDTUJv7NM7wf3mT/mbvUG7M9K+I4Iegsg4dPJLnyKEY1LY5JIXtqlMnD7XXzGbU0jR3BS1EvHSLlxsYJTN4eQNV23Whoq+zLClKjQ4lLKEr7odV4OKkjUx6Y0GdAf8pZ6CNKDOfhvYf43jyNotq3i2Pl/Or8unGs+/MtaQGx9Nl1mB52X3r7LqccxxDlf5aZY2biZ9YI5861scqjj4Y8jciQQF4YN2JOD0difQ8ycPgcpJUH49ysPEY6Yt4FP+X+rbOcux3G4M0Z4lgexYaRffDwz4vzwB6UVc5h0t4TcPs8T14l8PixlLlX1BHHr86v5lSkOUUL5kWZqUYUFcy23Ucw7LKYTX0q5JySR3WT8IihTXoQbuvEwO7VMTUoTuW6Jcn1jdePr77j/4k3FMTxT9w4QtEEAgIBgUAGgeziWC6TqSKO1VHHEkQisUoctzlSmJDEL6yR8JU0fzZxnFtXzoTK0fSySVOJYx1tbdX6IUpxrIw4/jTaWBDHn2loZaoK1zM5/WNpZmz1pH+dYt8kjhXSFO4f38TsRRt4JTOiupMrm8c0/bw4Vh5aHMeDK2fYtW0LF/2j0dLSwayIDXWbt6dftzYUzaMOu1PlOJZ3wqOdGevWrOX8k3DEWqbUa9WbPk7tqVz8w7uznxPHKKTEhvpx7rAXOw5fJzxJhoaxJbaO1Wnv1JcuVdWJL79aHCuLJkki8MF19m1Zy4mHr5DIwMSqLNUbtGJA3x6Uza8WoDLxe24fWY+n134eRUixKG5P+95DqKp7g8njfJn/reLYypC02Bec3rme9fvO81akR7HydejXvzsJp9xYdrQUJ79BHCOX8OL+KdavWc/5R2/RK1iIOm360b2WIW4TRlJqboY4VlUmBe8rx9i17wAX7wSjMMhFwWJV6Dl6Kr1rWaom2+kxgaydN52tV5+jY2nDlEVr6FzB7LPi+M393YwYPYvgym7ccmtF7uyRUTmJY6RE3d3P9HmruRuWjkmpwew+Oow8n4pjVQqCRALvnmfbhi1c9Q8jTa6HWZGS1GrUlQF92lDCVJdInzPMW7yGu0HhiKW6FCxRmvpt+9CrXT2KmX5OnuYgjpUpNePDuHxkF1t2H8EvWoReLhOsSjrSrlsPujSpRh59TdJiQzi7wxP3nWeJwYiSdg3oNaCDZDjEAAAgAElEQVQv8VfmszgzVYWStUJEyL3TeG3awql7YWjom1ChUUcG9+tD1KGBbFDlWOz7xdQriqQwti6exfrTD0nRM2fw8iOMrJlbaVHwv3GGPfsPcfGePylSbYwty9K8fTe6taxPCcvcn79x+iepKjKGnJSIAM4f2s/2I6cJjhFhZFQQmybtmTxuGKWMvySOITUujGsnduK19RABsVI0cplSqIQt7Xo40a1JZRXjpPCnHN3izsajt0jQzEO5Ss3o26s5N3e5sjc5I1VFfCCL5szlxP1AklJk6JpaUadBZ3o6daRK8YyoWnkqQbcvsGfnVk7cDkGioY2ReWnqNWxBx15dqJKRIkCanojPhX24ee3C51k8uvmLUrNNTwY2KszSudPw/6ocx8eYMHMmZgH72HziLhEJUsxKV6e/szNt6tqTNzMM+QviWLk42Wvfaxzcs5Mjt31JTFKQO78lVZv3pHen5lQsbpYVYaWQp+F7cS8bN+3gz4BYDPIWpHrLXjh3qM85d2celXPNEscgIfDKHjzXbeFiQCzG+YvTrPMAnBum49JyAy0yxbGyfeXphDy8wv4D+zlx2YdkGeQtbE+b/mMZ1aGCetFPURT7l8/A7dAdkrRM6Oi6mznN8vxFHKsuE4nhPLp4mq0HD3L/2TtkCn2s7KrToWM3WjepjnkudYjbPxbHynyxUUFcPLqXHUfO8+JtElpGuSlm34TePXrQsGqpjxYe+1pxrIzsSw735/COdWw9dofYVBHmNg3p1rcv3U0vYDc1I8dxGbXYU6RF8+jPc+w7sJdrPm9IV2hQsLQjrdv1pV2L6hTJ+yG9jEIUz9PbVzh0YAcX7oeSJJJhVtyGpq2d6Ny+IaWyLQYnTori3umduG87RNCrJPTNrWnc2Yl+1bQZOGwaBTIXx0sJYMWkaRzO2F8u8zLUa9aWPj07Uc4812cWvpIQ6XuVzetWc+xOCGn65tRr3oNBjY3pN2wWZb85VYV6oEiN8OPQ1s1sP3aRSLEeVmVq0c2pP/b6j5g26Es5jhXEPrvGksUruOz9EpFUh/zKcb9VL3p3bETpAkaqekiS3uF9/QxbNu3kXkgkYoUeFtZ2NGrei/5OTcivmkP/jThWltN7LU06e2LtPAfPCR0xyHzrIIccx6o2lqbgf/M8e3Zt58z9YCTaRpgVsqH3gMk4tSmlimpNi33JpUPb8dpzjMA4KfqGeShUsiIdevSiU6NKGOtq4HtuA/PW7OTZ60S09AwpWqYmnZz60aqODaYGmgSfXYjzcj+mrltL05I55IP4ZAr4b4ljUfR9Fk6ey1mfN6TKNclrVY6GbTrRq2NLSubXz7lPKUSE3zuHx9q1nPcJR2pUiOYd+zGoegpN+6/IEsc6KAXpc45vccfr6FXC0w0oaVcPpz6diD+5hhXHs82HVPOTZ2xfPpfVR3zRy1eBaWsW09HBCllaAs/uXGL33l1c9HlJSpom+YpZ07BtL7q3b0ypbEn1/4k4zouYd4+vsGHdGk7eCyU9lyUNW/VicH1dOg2Y9VGqCoU4kev7PJjntpMI8lBv2Co8BzrkII5BmhaP99VT7Nqxg2tPI5Do5aFgETuGjphCu3qFUUQHscVzBTtPPOC9XJuyddswbEgnAl1bc97yO8SxMijiwSGGjJ5BWIlxnPMaRMG/Wwwnh4hj5CLeBD7k5A4P9lz2Iy5dgYFZIRyqNcapX2/qlCmgmms/uXqUtas3cis0Ab0C5WjZoy/NjG8yZNberFQVyu6cFO7Hse2b2HzoIjFyfSxLVaV7/0GUk99g2oyrWYEwsfc2MnnBDnxfJZAu08HCujKtu/WkR+va5PtiVLCYkPPrmbpoBwExUkrWnMqGdV1U60F8y/XjK+/Bf+rNBHH8UzePUDiBgEBAIKB+q1r1pqw64viDNJZ+EMfpYtoeKfLfFcdVYuhZPgUDlTjWQVu5QJ5SHGcsjidEHP/HTpTPL473H6uoUB2BgEDg9yTg60nJITkvjvd7Avk9av3uwACaeklVOTnrFM/9e1RaqKVAQCDwnyAQ53eSQSNnUG7mDeY3/O/k7v1PNM7/oBKCOP4fQBYOIRAQCAgEvpNApjT+W3GcJqbj8cI8/4+mqphURZmqIg0DfXWOY6U4FlJVfGen+hW+JojjX6GVhDIKBAQC301AEMffje6X/WJaOB7OjThKZzw95lI6z4d88L9snYSCCwQEAr8HAYWci2vHMvu0KXuOzqbIJwt//h4Qfu9aCuL4925/ofYCAYHAz03ga8VxapqY3mcs8YnO9Y8Wx1OmEpzfFCbX++dcjj6F4ccgIumf7ctMX8q0atG0tRahr6eLrlIaC+L4n0H92b8tiOOfvYWE8gkEBAL/iIAgjv8Rvp/6yzF+eNxKpUuDihTIrbYr0qR37F81iyXbLtNu0Qmmdyr30WKaP3V9hMIJBAQCvz0B2Zvz9O+5mCIjljC/a0b+/d+eyu8FQBDHv1d7C7UVCAgEfi0CXy2O00WMvGTOtXAjpPKvWEn5MxiUWR7Xtodm6uV//tEnMR1ab4Pbr0CmXMn+Oz8WhhLm1oykQXEpBnpCxPF3Yvy1viaI41+rvYTSCgQEAt9IQBDH3wjsF9r83R06DZjCszdx5DYriLGBFjFvX6PQNcOh90LcRtTCSJ2mWfgIBAQCAoGfmkDw9R24uq7nwZtk7FoMZcmcwRTOLQxgP3Wj/UuFE8TxvwRW2K1AQCAgEPhBBDLlsVyZ6/gvOY6liMVi0tJFzLlpxtHgPIhk3y+Ou9mrxXFegx9T+E33YcpZiE39/v0VNxazpG4EjhbyjMXxhIjj76f5i3zzyaUdeOOAUyO7X6TEQjEFAgIBgcA3EHh3l2VHA2jUpguOVobf8EVh05+egEJKwqtAbt27S0h4POlSyGNVkoqVa+JYqiAa3z9H++mrLhRQICAQ+G8RiH1xl2PHbyGxqkCrFnUoZPx3K+L9t+ov1OYDAUEcC71BICAQEAj8/ASUY7VSHKsWyJPLkUqlqkXyJFIJYpGYdJGYTT5GePrkJ1X6fQ+CdbXgiBM0LQ3KlBU/4vMyDoYehfPPv39vjgXSWFEvgiJ5NdHT00MnI02FlpYWyp/MhfGUv5WfzN/Zj6hkJpGIv78Q2b6pocgeB/5DdinsRCAgEBAICAQEAgIBgYBAQCAgEBAICAQEAj8fAUEc/3xtIpRIICAQEAh8SuBTcayUxkp5LJVJEYnESMRiLoToMO2mBQmi71uwoJMNrGoDBX/gOt/KFBXr78KM85D8nd62Q6kEplaLJX9uHXR1dVXiWCmMc1ocLydprGQpiGPhnBIICAQEAgIBgYBAQCAgEBAICAQEAgIBgcA3EhDE8TcCEzYXCAgEBAL/DwRUkcbKqGO5XPVbKY7VEcfqVBXKH993Gsy6WZCncd+XZ6KFNViZfL5yf/dypeIzX00RqyOOvzddxYxqEXQpm0puAx309fRUwjhTHGdGHCsPran5+TBpQRz/P3Ra4ZACAYGAQEAgIBAQCAgEBAICAYGAQEAg8GsTEMTxr91+QukFAgKB34NApjjO/K2KOFbKY4kEsUSiijqOTJLxx518nA79gv39TlyWxlDZCnQ+E8z8OgG834JY9p0H+MzX8uhKWd/4DRWU+Y31dNHT1UFbW/mjlsdKWZwZZSyI4x/LXtibQEAgIBAQCAgEBAICAYGAQEAgIBAQCPzmBARx/Jt3AKH6AgGBwC9BICdxrI46VkYcS5BIJKSni9j6xIg1vgVJkfygJMUZdCpawuq2YG+eM66Bh+HYUxD9YHHcpEgCM6rFYGmipcpvrKurnSWOlaJYEMe/RPcVCikQEAgIBAQCAgGBgEBAICAQEAgIBAQCvyIBQRz/iq0mlFkgIBD43QhkF8fKumfmOJZnS1chEovxj9RgwnULghO/L13F57ia5oJlLaG3I+hkc9LK9BRvEqGZFwRE/dhW0deSM7taOK1LpZHLQA9dHWWOYx20tXTQ0lYvjJddHH8uv7GyVEKqih/bNsLeBAICAYGAQEAgIBAQCAgEBAICAYGAQOA3ICCI49+gkYUqCgQEAv8JAtnlsTLX8Yc8xxJV1LEyz7Ey6njxfTMOvTAjTfpjo46rFYY5jaFOMdDXBoUCQuJh5gU47g/p0h+LuVKBZObVeEepfBqqRfF0dbTR0dH9KE2FII5/LHNhbwIBgYBAQCAgEBAICAQEAgIBgYBAQCAgEMgiIIhjoTMIBAQCAoFfg4ByvFZ+Pl0gTypVpqpQL5InEokIigGXP4sRnqz7QyumoQEmetDMGhqUQHWco0/hdSJI5T/0UBhoyxliG0k/20QM9ZUpKnTR0dVGJ4f8xpmRxkLE8Y9tA2FvAgGBgEBAICAQEAgIBAQCAgGBgEBAIPCbExDE8W/eAYTqCwQEAr8MgUxxrPwtVyiQSaUqiSyVSsmUx0pxnJwmxsPblN3P8v/wqOP/FazyeVOZW+MtNgWUi+LpoaOjg46OOr+xlrY22lpaqkXxsi+IJ4jj/1XrCMcRCAgEBAICAYGAQEAgIBAQCAgEBAICgd+CgCCOf4tmFiopEBAI/AcIfCSO5XKU/y9TimOJBJlchiQzXYVIjG+kJn/cs+BpvKEqpcSv9NHSUDC1cjgdSqeQO5cyr7FuRm5jpTjW/ii3caY4/pI0VtZdyHH82R6gwO+IO6OnhuAW6Ibtr9RTfnRZFfGcmu3MsmeV2bh5KqUMf/QBfvz+kiK88Zg7k53XXlC+yVLWubXG9Mcf5r+9x9cXqd5hPDaTD7O5S8n/dl2/ULv3d9dRfYAHk7bfol+l3L8tB6Hi30BAIefxiZXMWryL0HRDZm8/Q2cbo2/YwQ/a1Gc1ZcddZ6HbOjrYCiPgD6L60+9GFnMZl0HrqDVtOU5VCv+k5U3n+qrBjN6dD69LK3AQhtaftJ1+8WJJ4jntPpnpNypwZL8LxXR+8foIxf8pCQji+KdsFqFQAgGBgEDgLwT+Io4z0lYoI47lUikSqTpdhUQiIV0kYl+AMWueWJAo1vplaGpoKGhZJI7xlaKxMNZUS2M9PXS1tdHMiDRWLoqXGW2s/P130lgQxxnNL06N4+Wr9xQtUxR9ZeIR1UfBk0MrGTEpmDXBHtj9Ml3lnxRUgSgxipCwGCzL2WCSOcFODWZRP2cOxFqy0suLukX1/slB/vXvymPvMbL3YJ7nqUW9CoWwKtyEzr0q8/+gbf71uv6rB3h1gUptR2M79TjbupX6x4eSpScQ+uIZBsWqYvkLNcb7255U7OvOtF33GVBFsBtf0xFkaXGEvHhG7hLVMf8FHjR9TZ2+fhsxQdtdGLTmObaN61MsXx7qdRpKtaL6X7+Lb91SksLL0DB085fAKk+243ivouToayxZs4lOdoI4/lasn99eRlRoCOm5zSli9vONCWkP3GkwaCtNpm/EtXOlH1ftr9jT07X1aLvszRe31Gm0mPsbWvN4xQBcduZn+59uOBp/xc6FTX5CAgrESbEEvwjH3LYCeX8yMatIes2SaSPYfCOddafP0dDiJ0T4bxVJIeN9zBtC3ulia2eB9r91HGG/qog1kVgikBAICAQEAgKBX4DAp3mOVVHHMhlSmQyZVIJYIkWizHUsFpOQImXJw4KcDctLuuzHLpT3b6BSqkxb0xSmVw7HtqAcXR0dtTTW0cmKNFZK40xxnCmNBXH8la0RfG0jUzZF4u41DQvtzA7xO4pjMY93zmbaDjELDyzHIetGTkzE04cEJeWlcuWyGP3ks8/wY8NpvuQls1dvo1PFAmQ+CvjK7iBslkngB4vjqLsbGDJjIz0979Ol9K+DWRDH395W7264MWDGDoZ4PaBdiW///i/9DXEQs2u0JqjmdNyX9aWA3v9gBAo5RssJu+g8eTUDqhX8gE8Qx/9KV5LLYlg1zAWNjrMZ27z8v3KMf7JThSiKRw9DyFfWnqKmuf7Jrr75u+9DrnLrWVrW9x4eXoLXu/K4DW2Ftqb6XNAsYEfDimbcEsTxN/P9+b4gwf/oSkYtDWb+qfVUz/OTlVAuJuLFE/xiTKhZvRSGP/89348DKI5i/8LZrIlqyimPDvx8j7h+XFX/v/ckiOP/7xYQji8QEAgIBL6NgHLczv6jFMfKlBUyiUQVdayMQM5cKO9lvAZLH5pz650JUsX/4L7u26ry0dZ59aSMdwynRfEUDPV10FFGGytzG+vqoKWlzmuslMbK9BTZI40FcfyV0J8e/4PB695z4PhCLH9rcZzOteUDcNn1a0cAKSOeeh/Iy7INe2hUyuAre4Gw2V8I/GBx/ObCXFqP3s6Uo8F0t/51eAvi+NvbKuzUJJqNPcSCM8F0/N2ynCTcon+lvmh2WsnKJa35nwRSPt1EyX67mOC+l2E1BHH87T32274hl75latsuGA9Zz/R2v3Uiq78Fd3JhB0Y/r0PAxrHoamWfbKdzTRDHf8vv599AzL3NE+i9MImtD7ZQ82cTxz8/wH+vhOlv8HRxwV3LifsbOgvi+N8jLUQc/4tshV0LBAQCAoF/g8Cni+Qp8/eq5LEy8jibOFalrRCL8YnSZv79QgQl/rz5jnU0FYy0f0sX60RMcmmrFsNTpqlQLoino6WNZoY0zi6OlWy/Rhort/utcxxL4kI4c82b0AfH2XoljeGjO5NH04CSlWrgWNw0W6qKNRSLCsXb+wlRSTJMLEtT2bEsefQ/Dr2VpMTy7Kk3z1/FI9c1wqpMBexLWmDwNRG6CinRYUH4Bb0kLjkdbcN8lC5vS9nC+SA9gft3byIp2oAqZok8vP+QiEQFNZu2wcIIFAo5kcE++PiHkiwBE8uSVLAvT37DDwdWyCREhz3jaXAIsYkitA2MsShVgYrWBdHRAEVKCBfP3OXeOS923s7NoCk9KaIPxaq3oXIhLcIfX8Y7Kj+1GjmSJ3t9JEkEB/gQFBpNqliGoakVZW3tKV7gw/vpcul7Hly+SS7b2pTLpyDg4T2eRySimSsfdg6OFDM35muCQERJUQT5BfAyPBqJli55CxSmnJ0tlsbqdyPFKdHcv36VhycWseG+Id36DaVcAR3K1WmLTUHdv445oniu37xDvHl1WpfU4rmfN4Evo1HkMqGkXWXsCn9yB6SQkRQZyuMnT4lOFKOd2wo7R1uKFsiNFgreBT3g7nMN6reujEnm0RRSwv0f8iAAanWsRr6MiiokKXjfv0VoLns6OGQTPVmlVBDmd5P7yeZ0qlqcNwH3ePzsLXJ9M+wrVVHxVUhSCfG9j19YDOiZUMauEmUK5yUjqEu1p+ToVwQEBfHmXSJybV3yWVnj4FD2QxoSuZhA71v4yUvQ0d6MoEd3CAx/T+narbAVXf1LqgpluQPv3cY/Mo0K9ZpSykydtkSW/p6QAG/8g6OQ6RhQsIQtDuWKou6CCdw7eBGfp8dYtecWrUYupqqyytb16WyfT/X9tHcveOT/jMj4VNDLQ6nyNpQtZoHu5zqGQk5KXDgBgc95GxWHGB3yFCyGQwUb8mX1exEvr9/EN96cxq1L8v75E3yCQklVKMtnT2XbwvwlGDQ9Bp8H3oRGJyDRNqacXUXM3+6nWr+/T1URHfAnjxLyUb+KDcmvvXngF0aSSAMLazscyhXHUHmiZftIUuN49tSHZ2GxoGtEodJ22Je1UpUp7c09znjHUaFGfUqafUg9IAm/zzGf91SqXpPippkPReS8fXQYv9Ti1KhWidyffVVYgeh9NP5P/Xn9Lgaxhj75LIpia2dDvlwyQm+dIFhenuo1ymKYLY2TNPEFly+EUrpBTYqbZUQvKqREhvjh9+w1CSki9EwssKlgT7ECUu4evISP736W73lIp7GLqVQANMs2pGNmjl2FnNjXz/APfE7kezHa+rmxKlUe+zKFsrWHnNiQx1z3TqV6yxpoRzzlru8LxJpGlLCrTIViZspOR/izJzwOCkOiaYBlaUcqlrVUjWfZP6L41/j6+vEmOgUM8mJt74i1lSk6GX1LEhXI8ev+2NdrSf7U59x49AxDc2uqV7bDQEtGfHgwT/yDiHovRs8oL0VsKlOhcM46ODzwFrfvXcNr7iY0KvWgR9cK5NYtT+O25VGOiAq5jJhXQfgHvSA6SYK2gQmFlHW3tkQ3q9xyYp7f56qvhDotqyB5+ZB7/hEUKFWTqg4WZG9euTgVn1unCfa9xuRNd2jeaygNShpjYuZInQYl0c8Wcdy2SAoPH/ryNk6EXv7CVHJ0wDxj7MwaruRSIoJ98fEPI1WmQR7LUjhUKIeZwZfzeqW+vMGVMB1qVquCTnwAdx+/ICFNgWmxslS0LYOJ/seNIhMlERLgg39IJDJNPcxL2OBoWwwDTQ1EkX6cvPEM65rNsbP4EC0rjfTj6J1QylSph51lZuycguinZ7j31pBqdeqR7wvZQNLiXvPE5wmvYtPQNTKltK0D5Qrlzeoq6YmvuHUhhDIta5JPEoPPo8e8jkvDwLQojhXtsDDRB1kKgbfv8OTtSw66eWJQvy+tHa0wLFCc2tUcya2nCQoZKTGv8fZ5QmSCCC0jc8pXsKeEhTFqiur2veYrofZf2teMsGsneZvLgWqOhYgJesiT4HckS7UpWNSaCuVLYayf2RYSXt09Q2B6SWpWK8ybx9fxj9ChfI0alCko4ubhRxSsU4PSBT/EGSaFB/E44AUxiWlo5jLD2saWMoXzk+VzFRIigp/iG/iSpHQZeSzL4lDBmnyGOVw/v3IW/3XieAXFEgJ45PuceIk2BYqUxbFCaXJnzDWkqbE8uH0FPZu2OJpnL4uYsNu3eRChQ73WNcmX8U+y1EReBD3hWdg7RAo9TM0LY+/o8MX+8Wl15JI0IkKC8A8NI1F5rhrmpVgZB2yLm6H9hWATedqH+VoNSxnPfB8SGBaDZi5TrB0qUc4ya3agPuTf9Jcw7/P4phemVbVyH67tCgXBjy/zOM2SjrXKZc2fZOIkHt+4gKJkY6oU/cIjK1ka70L88Al4TZJYE5NCJXG0LUs+o8zRJZ3gK9cJSC9Mw6bFiA/y5cmLV6QqcmFeqgKVy1upx6v0V1w+eZuH1/ex4VQ6A2cNoFQusKzSmpoZqXkUsnReBfni9/yN6hXPfEXK4WBXChO9zH4swu/KOVLNq1C5uA6Pbt8iLDE/9dpWxyA+lDu3QyjZqBHm4gie+vjwMjoFvdz5KGPniLXFhzqq53+PyFe1PkUU4dy950uMpBTN2pYh4cE97oUa0bRzhSx5KktLIiTIl6DQCNIV6vmkfSVH8meNIRnXyyePeRmRhIZ+HoqXq0D5EvmzjdVfOAkUYiKDn+IX9IaENBG6xgUoa2NHScu8SJIiuHvjCZa1GmIhCuXugyfEycrQrE15dfnkYl4/8+XJs1ekScC0cDkc7EuTN9s9h0IuJebVc56+CCYmIR0t/dxYlLSnYlkLVfnSw25x8tZTLu/cwUWNmszqVxl9TKnauqFqbq86jDSNsEAfnr54i0ihRYGi5XGwK0nuzIujqiiphD3zxT84nDSZNib5rbCrXBnzL8VkKNRlC3weTFRiOhrahhQua4djaSu0sk9Qv3IM+RU2EyKOf4VWEsooEBAICAQ+JpBT1LE8QyBLpRIkEiliZQSy8kcs5u5bPdx9LAhIyIVU/nNFHufVk9DTOoru1gmYGmqpIo2V4lhHWy2QM9NTfG+0sWrKKpcjkYh/SDfSUGSq+x+yu39/J8l+R+g5xZPY2Eii4hUUssqHhkZe2oyZw9jWdlnieMGVthycvIFnCe9JSowkQZqX8q1Hs3ZGR/JmyIe0mOdsXD6fI1eCwCgXirQU0vUL0Lj7WMb3aUjeL6UFFkVxdt1S1p19wLskMfr6eshTkijScjQbpvRCO86fCSMHk9RpG21DXFmw9x4J6Vq4n/OjRRERj/bNxXXLbeIlcpR5TSQSBfkqdOQP1zHYZNwXP7+0hglLDhIt10ZfISUlMQ0NY3M6j1nIyNbl0Y44zsA+q/CPjSQuWUH+wuYYaEKjqQeZ3kifc7PaM+9ODTYdmUu5DCcsjvRmuesyrvi9IE2ui46uNuLkZIwKlqXtlOUMr5Ff1Yji5BdM7jQAyxGumF7x5FhgHKmiBCIiZRRyaM0fK6ZQucCXX6eVRVxh1uRVXA+MQsvYAA2JiGSxJlbWlRg6aSZNbcxIjnjIggkTuRkQztsULcwKmGOoB93nH2Fw9U9u1pQFi3lC30EuPKm1kFn6B9h8/jlpSUkkxCdgaFWegfM30scx86ZbwourO5jnto/gqGT09PVITkjBrGxNRk2eRAs7c56eXIHLrOtMPn2UFuYZ94SiBDbNHsTSAxG4XrxBt+Lqv4uig5g2qg8JbfewuUcO7/IrZBxa4cykl9U4Wus1iw74EJ2cxLvw9xSq3YVFri4kHZ7JohP+pIjlxEfFkrdoPWZ4LqFhoYy7gvjrTOq/kNsJ6ehqg1iUjkhuQNnGI1gxswP5lDflokTWuQ5hqbgzR6r5Mn7JMUJjUxm4+T5Tit//izh+dmk9k6etR7vjPNyGNVNJe1l6LHtWTGP7aT8k+nooRGmItfPg0GIwM0d0wCLXU1wbj+RichxvY5IwtiyKifIGv/0SLrvY8ezsRmavO07Ee5FqUBMlxFC8mTNLp4/C/DPd4v3bR6ycPYNzAckY5dJGmppErNiAmi0GMm2iE4WNlCdmHHv7OrPwSQ3mztZn7+YLvBclEhWTgIaRFY2cFzLXqQKZp2Zy2B1WzFnBpcAwZHqG6OqK0TS0o1ujPCx2P/K3OY7vrOnOjAB7FteFRbuvEi+SkfAmHA2z0nRymcGkLlWzbvwVkndsmD2WPTdeoaWrh1gkQaFnQqV2Y5g7rDEGz7fTpNsG2i30Ykwr6wzhJObhslZ03Spn/DIPhjUvm5GGJQqvdrU4X2yGOjXCZ8Rx4ovLLFu0hitP3iDPbYS+OI33El1c1pyifyUFBwdXYYdsFB4ew8nsQsq+mhy0lc4tD9PvwFq6V2A5EMUAACAASURBVLQCWTwXPRey+vR9EkRaaGnKSYqX0WrUQqb3yc38JqP5MymG8JgU8hQqitJNandewfmhDiBXj1cLd9zhVaIcQwMNRKli0M9Dxfq9mDKhJ1aqNpfweNdM+ri+ZfKyltzau4+Q6EQSY+LQKVCJEe5rsQnezHyPU8SJkolPiEfTqDBtJ3owuUXRLEEX5XeO+YvX4fMiCk1DA+RJCWhYVqTfqMn0rV9aNV6qI8rdGDnfjfCTKzh+J5gyTfrhuXgmqTeWMmv1Bd5KpGhJZaSkpqLXaQXXJtbJ8QJ1bdt05my7yNuwGHSMTDHLnxsj496sOzyAQvJ07uyaw9Jdd3mdpMDIQIP0FDEahqZUa9yHSaO7ZNyMf4jgc13blvMrFnDtWQJ1u7qzcmGLjyKYxUnvcJ/Rk9OP4wmLSCNP/oKY5NKiWPkRLHbvSH6VOP6TmaM6c2P/Xl6nSBFFvSVSaki1Fj2ZO2EIRfNm2DZl+XbOZuH2u7yXqaYHSKQaFKjYmQVzR1D2C5GEb/f1p8shA+Z0tmXzrmPEiuUkRrxDnMuCFr3HMMW5BSaZZlwex74FY9h06SVyTW0kUhkyzVyUbDiU5VPak+f1CZo2G4/D1H0sGuCYcX5KebplMG0XPabbhLXMHlQ94+/xHBrcGs/o9mzcM5ESnxHHsrdXmDFhGddfp6Crp4FIJELfuDDtxq3ApZGVqr9EBx1jaMvd9D86kHtL1vEgOpn0lEjeJefCuuEANi9xxkwayba5s9l69xkx4W/QyJuffIb65K/QnMUzxlIsryavHhxh4QovfEIT0M+lT+r7VIyLOeA8djKdqxdHU0Pdvk6Lkpjn+XH7rlpYk0NO1bhYYCydrV+z5eBt0rU1SIuJJEXXnDqdBzNveEeMVdItmaOj6rLuXUf6N9Fg06ZdvIyzYryHB4MbJOJcdiZ1t3rSv04JUKThd3gV87ZeJiZFgoamJumJcdh2mciyMb3IrewCimRubZ6hutYkpsvQ0tEmLU2GVdXOrFg0kiLfubTB34rjHabMmFuDCzv2EJmcwruYeBS6+VULs7qObU5eLUgJf8zkYZ3JN/Yhcxpk74gJHHZxYcolI3beXU9VE5CmhrF57lT233uLto4m6amppEh1mLjjOt2+NkWSQs61/YtYsuEMsVr6GMglJMWloG9VDufJc+lVu/hn88WKI5+q52sdt9LhzQo2XAshLUVMbEw8poWrM3b1atoUzxykZbx6cJiFK7Z80l8q4Dx2iqq/3Nk6hpEHjTh8bB5FM96IU8gSWTqgLuufN+f8jcWUzJiHJkfdYWyHGVRasY2h1axynkSL47m4ZSVrDl4gUpQLA+00ElJ0sK3XgRkTh2KtMqfRbO/SF8+IxkwcDXu2/6mas0XGJqJlXJgWQxYxvbstujHnGdR9EU8SYoiOF5OvqKUqFUTlsftY0io/yBM57zaOladekC4DhYYGYqkWRWv3YcWcvliohp44lnVuRHjNKVSLPYb7qYdEpdZht996LJ8cwmX4TnrtWsXrVZO4+jKRpDQJqe/fk9vCBqfZbvStrM7dnvjmDuOcZlD1j8Wkb5nG1lshvJf24VzQGAInjWHcoeKcC56BcgqmvP5umTOBPbffoKmtiSgtjRSJFqO33aB3GTW2lGg/1syfw4kHb9Ez0Cc9TfkQKD9NnKYwrkf1jx6ufgpanvyaQ+7L2XnlITHJCnQNdZElJWLXZQKLRvdAHHaZ0QOW0Nh9KTHu49h5J5Qk+UAuBk6huOI9V9aMZ9nx56RIFapzVSTWoHDNnqxwdcYqY7h+fX0dI//YT5RMA32FXDXOYFSQNiP+YHwHO5JOT6LbitvERUWTLDekiIVyDlySKXs30lT5vF6ewMnl41hz9gUihaZqtXixXIfidfuzfGZPVM9n5DHsmz8Br2thKJ9OiERiUtMVDPS6xRCbz9+jvT4zhVHuD0hME4G2DpLURGQGVrSdvJopTYv++zd3/w9HEMTx/wN04ZACAYGAQOAfEvjLQnkKBR/EsRSZTPpBHovFKonsG6mDm48F3rG5kf0kaSuMdGQMKPeOTqUSMDPUVAvjjBQVqtQU2tpZ4lgZdaxU3t+S2zgT828tjjMhfDlVxSEMKxjTf+Y2OjoUQEPynr0LXPhj1wMG737M6Cr6ylkoB2a3YXWwI26r5uKYXxfk6Tw7NIWu7mHMdPOgU0XLnLu2XMTN7XMYs/wEVYeuxnVQA0x1Qbm41N0n4VRytEUjQxzHl6iHhY49YyZ1xlIViiPn5cm5NJ92lkHzN+LSyh4DLTlxT08xcNhMJE1Xsn96A3JpwOs7h/A3rEMT2wJqeZX+EreebdinqIGnpycOFsobmc+lqkj9izhWpISzerIL667ClA1r6FG9kCrSTxzzgpVTR7P5mozlJ4/QurQBEpU47sgDsTEOAz1Z1steFVn49uZ6+g9dTv7Rh9nhbPvZXMTyhHu41O7Bk7KtWbJ8HjWLqiVw6qvLTOo1iqelurJl5VSK5VHfjH11qooMcXz7vREdGzgzaWIHTPUURNzbR/9R8xFZT2Lvlr4U1IL4kBuMHzkCcZNVeI6qj7HyRk0Wy+oRXdin1YUrq4eR+vw8g4aPJ9/wi3h0LKiqT1rcM2YO78BFbwkVZp5kay9r1d+jAo4ysv8B+h/fRPMCOYRuZIrjfYFUqTqCFct7YakH8d67GTDYFa3StiSKHHHfMIFyprrEBV9i/OCR3Km4HO+lLdRSJeo8e2+a0aqVI7mVobuKVG55jqCv5yNcPE8zpp7lB3EcY0r/eGOaLZ9O5UK51W3xUaqKEqS9PMNQp4mIWriyd3ondX9WSLnl1pGxlwoyf9limpQxBYWY0HNL6Tj9DE7zvRjVQi0+c0pVIXnny2gXF+4WmsDFle1UD2IUcgmvw15galEOo8+IoISIQO74xlKnQU0MM4TU22OjaTY9kJGrleJEuZifWhzPuv2eKh3rMnfCJErl00cccZ8J/UdyR1SG1Xu2UM1ck8z+vP6eLvM3b6KDnTqS6c3dnYyZ+Afe7xRfJY6HbQ3FsGQXNm4eTznlAoCyCJb2acGGpBZcO/gHFsp2kKdyYnJlFoU0ZunK+dQsYgyKdHx3zaD38puMXH0I59piFtRvx6vmrqyY2FZ9kyoKxLVmdw7KdajRdw4eo1upIgUVby/Tst4w7JedYGE76xyj9+Up3kxq2YU75m1YvmI+1dR2luQXZ7ibUotGFTS+WhzHPtpN12GuWA8/iFsfG1V0kzgphrDYdEoULaQqU86pKuQ8PzSFFtPO0WDQfBa7tMRUGcmqSOPxjpkMXHaVpmNXMrdvbfQ0M8XxDUrVrsOcuTOpYJWLxJDrjB01nuvadtQw0cR51lLqlsyDOMqbac4juBJTng0n11PJVIP02BfMHjMAf4sBeMzpRxFllWXJHFw8iLn3S3B+rysWeppqcdxnJTWa9qR2s64MaZtxR5x0i6E1ByPrPp/lk9qrBDjp8Vz1T6BexYwnQDmN6jmlqlDICNo7hlaut2g+bAELBjfBWBWdmsqDzZMYtPoh7aa6M6NbFbQzxGLvhfE07WVBwzZj6Fj5M9ePrIvYF1JV9N6MZf5quKxZRnebPCBP445bT/qvf8+otesY1qC0Kuox+Og0WrveYtgf6xnSrDx6mnJifI7Qe/Bscnf2ZPuEuhh85uG6Uhw3W+CDSen2rN48C0flEC2PZuuwZiwIrsiOrcupVshEdV28sqQl4y7kZ87K1bS1L4CGQsLz06voNG49HZZdYHYbPdY3acAl6/GsXj4YC+UYIHnN2m7ObHgVi3VDZzzmDVVFjypiHtK/7SDSB21lV3/7jAcGHzeKPPkRU2t040XDMayaN5jCylVf0yLYOWMwy28Z435oO3UstTLEsSvxpQzpMGMPw2tbqvry7a3jGbXgGl12XmdSVfWA9LlUFWkxgUwb0o3wivPYMLUdeZTXCXk82yd2Z21cPU56TsLMQJ4hjuNo0tPyk/ZNZKtTFTaFlcSydleWz+lPYZXASeHy2nGMc3/BgB27GaV6ZUMtjpc8sqFM40pMHDWK8qZqgyiT3P9IHIvCbuA0cCzxNedzaG4zjDWUkYRJhL6JxqpICfS0ZPgfm0v3OWfoMX8X41pZq67RsYHnGT1yCjGtvTg12iFHvn83Z/87cTxw3WvK1q/OrFmzqFIoN7x/xiLnwex4rc2c9QfpYp/nm8Rx2IERtFqbxKoNK2lcSi0VU8JvEiqvhU3hvyttxr8r5Dy+dgpx0XpUK5YR1ZoawNxO7blRxIltS6diaZxzFH6mOH4ca4xdszH8MbYZeXUUvLq7kxFj/uBNjSVcX94WQ+WbJTGBTB3cjbeVPu4vOyZ1xzNW3V/S/A8yYuA2Oh45Tp8M4SxNOMOAmuO5L8/L6EPXGGqjLsu7ayvpuCKUjRsWYJPtra/stQ46t4LR0y/S2m0LI2qp33aSvb3K4B7jMeq3hlX9q6ORIY7/eCKiapdm/DF+DEXy6CIKv8XIXiN5alCFNds9ccyv7G+fSVWhEHN/8xCcPEOZ4LaNfrWLoK0h583tXfQfvYiiIw6xoU9ZNFXiuCF3tGzRKN+WlRO6UigjOOHNw/24DF+Nia0x5VstYnR7Oww0FSQ8v8zYkdPwTarFxlPLqJhHM0McT8PQ0QKtskOY3bcueVQToSROfiKOo0+Mof7Sdyxa604bmwLq+WTEHV6Iq2Ov9JqyZDaNqM5eSXfWLp9IaRM91Tl412MoQw+n8MeaTbS0+cxio3IRZz0mMX3ddepN3cr8XvaqObgsNY6HgaHY2FYk/ZVSHC+kQI386JQbwbSeNdUP0xUSHu0YTbeljxnjtpvBDYqjo6Eg4sEBBo92xbj/XrY726jOw8h7B7inU5uWDhbqNwZEr1jbvyNbE8rgtn4L1ZUDx+dSVcjF3F7rhPOORKas2kTP6oXQQkbYVS+cxqygwqRjuPWwJuniTGpOf8CkVevpU6OIek4b9Rj/ZEcqfWHtguenVxNYqBst7QqoyiZLjmDdtOG4ncrPTp8NVP2FFkf+yhFDSFXxtaCE7QQCAgGBwE9GIPtCeao5kUyWJY9lypQVMpk64jjjRymPA2O0WPrYCp9YI6Tyr3lv/t+ptNLpmepJGGbzhhYlUlRvPn5IT6GDto42WprqnMbZF8RTliYzx/G3lEwQx0rR+MUcx9upuvI0i9taZgmZlIATdHCehq7TDo4NdUAS6EWHvvvosdKL3jWtsombBBZ1a8TruovxcGmcY7ukxwcye4AzLypPYcu01qobuk8/mTcipyJqc+LUYspn3MfI4v2Z5eyCt8Mf7JtRE6Os76Zzc0kPxp4xYs3urVS1yPkGJ/nCJCq4hrLS04O2tsro4K8XxxHeB3AZ4UnNhTuYUKfQR0WWvDpP16YumPZexcpprdBPVYrjZvhVXMzJhZ2zIjwVqVGsnjaY1S+bcOOYCzklbAARD9dPovtyf+bt30d3B9OPBHPckz306b+Wlu67GF5TfVf4reL48fta7D6yENvMtx4VSZyZ0pGZd/RYtesYtQtpcc29B66BVdi/cjR5s16xhJBrXriMPMaQi8dobxjGksFD2UNfLmzvrkpLEXnPk8mbXtNA7x5bEnqyy2sgVjrge3AqY44bsXf9ZArklMskUxzvga3ntlDHTI1YkRXBHM/M06dwKpMRBiaKYduM0Sy4ZMvZR1NVUTU5fl6foH6jqVQas4EFw2uilxlxfCCRledP0rZotr6SKY6nHGZR+UCmDJ2CuO4YFkzqT3FT9XHFL4/QoeUc6iw+xPi2pbK9Rv8er4H1uGQxirWz+mGsq5GjOE4OuYqLiwsJzXeyb5QDn7zR/i1jGchfMLZWJ7SGeLCsX+0scTz3cQKue47S2ebDa61RZ6ZQc+Ydxq7ayfDahXjncwQXF3caLDvAyOrq9BmqjzyF6x4j6b/61leJ4167ddi4x4OG2V4TDrm2jmFD99PrxDn6lNTh/YP1NOzphpPXFUbVVj9gUH1kr1jSvAXPa7uyfHpH/NZ3ZtIjBw64TcHCSIuEB9toMOIGwwaX4vBNDQ5smERuLQWvT8+n4diruJ09S8usSLbs6NJ46DaEfnuSmbnWk86O5jnI5aSvFMcWvLzkQZ8JbjRfdocpDfN9eM092yFzEseZ49WfeXuxb7UzhT56XiLirGt7pvtX5tC6mRQz0ciIOD5Ap1XXmNU8Y1xVpHFjlQt9PW/QZcZ+5vZ1yBhPZPhudaanxwsWbD9P23IGBJ2cyYhNIty85lHe9MMTiNigC4waMgOHRZeZWN1QJY4dnVZSq9cC3KZ3ITMAl7DD1Go2jxrjV+M6sI7qDYyv+uQgjqWx3kzuMwLv4oPYsawvlh89EBFxdGZb5ofV5dT6yRTMEIu9F56i/dwTuPYs/9eUKp8W5Es5jrvvpsu0lSxwqpUV8S4Xv2Zam4YkdNjIuqH1ySxfWL3lbJtYTSW11J80rs1rz9TbRVmzbS2OBXK+lijFcZ2lMcxZ44FT9SJZpUsIOcqgdkuouXovY+sXISXwKF2dZmE35xQLWhX+0A9l79jYoT6nCozGw2MY8mNOdNpjxLo1y6lolYvkZ2fpNWY/3UbUZK+XH4vWLqB8fgOibnvRbvh2XHZfoHe5nNIpqK8fPdwj2HJ5D7WUTwEzT7ewozRrOZ+6rtuY1tGGeFXE8XRM5+xmo5N91naid08YP3IQF2yW8HROXVWk6efEsd+2voy6VJhNbrMokdWR4J3fUUb2XU/bvQdwKq2bIY5P0W7Op+2rFMcVWfO+OZ4ei6la6INhkSSGsWRcfw6bjOT6ig7kyhDH0x4WYo7bRrpW/nAF/VQcJzw5jNPw6Zj1PciGgeqHPdk/kvgQFo515mHVZRweXvGDIFYkcX6+CyN25WLPvXVU+o6E3X8njp03+zPS7TjDGxfJOq7IdyN1e26hvetGJnawQfQNEccPV9ZmyDUH1q9ZTCWrDymzvurc/ZuNnu0ZSoudOhzZvAh785z3nTVfS+/ClQNjPkRqSyPZNXoIi27lZcvlLVTOC5/rL5F+xxjRd52qv3Q1DmXSqEGENt7CkUFK0Srn5Y4+TL1VisLRd/GrPY/jY6qgg4Qrf7RmTVw71s0fRv6cnvIoYlnerR3hDeawdGjjbClK5JzzGMWES1ZcOTKVfBnieEmoBgt37KVN2Q/pTt4dH0PtBQHMcN9Kv6oWnxXH6a9vM3roWNJ67WZrzxIfznV5HPtduuAWXAevo3Mok0spjquwR6MXB7bMpERWugxQi+OpKLruZ++4SioBm3FhJurSYpqOPUqf5fsY06QYSaqI414E2i/l1KqO5Mna9q/iOMCjLr1OW7PaYwW1Mh8MZGv7+KvzaDnlBuPW76WzfbY5p/QFUxr1QLOfG/P71fwoLVjm10Vx3ozvOhhZp6WsHlYvx8j02BdKcTyI0CqrObWsJSYZZRVFPGaSywgi2m1jT99SH85DeQJHJ/Rm/j1btp1dhM1nxGvKlZnYT/fhj9Ub6F7J/LPiOO3lFQYPmkSuIQdY26VYtraJYdeAtmyOb8PGvVPR2NuG9tt0WOCxidafE+VfdWLJCDwym67T9jB6TwADHb4/9c1XHe7/YSMh4vj/AbpwSIGAQEAg8AMIZI86zkxd8ZE8zpbzWCmPVTmPpVJeJWqw75kZl8JNiUzTQfE/jj7W0ZRTo+B7ellHU9E8HX0dLXWkcdaPMso4I6+xpmbWgnhKZN8Tbaz8niCO/1Yc+7HU34uq2V/TjLhFy56jkdZbyLE5jXnj1YpWy15RtERpTPQ/tgtRoU8wbTOfo7O75Ni1455ux6n3UQbsXk+ncurUDp9+Mm9E7ldazo3J1bMmkwn+x3F2mUioZjmK5f04kXJ6bDCvxflZ5HWMFmXUhkaWksDLIG98/YIJDA3i2Z2bXI/Nx0JPD7pWUsrfrxfHPgcm0X2nJud2u1LE8NN34+PY0qUKh/L0xnPlXMxRiuPemI3ayoxWZT9UT5LIgT/GMXuvJccCXcnxLVJxBBtHDGfZm+ZcOjmEQp/IG1FCKHMGNiai2V62Dq6s2ve3imO/ysu4M71qNump4OnGVvTcKs3gJ8G9ZyW8XlpRwjLfRzcLyjy1L1+G03d3EOMdpfhscKanZwxrz56krjlcW9SYw5oTmFLlMa3mPGTljj3ULQK7xzfgqsUU3Ma2JitlZfaGzxTHgTUI2DiYrGm2LIUTyyYw7XIJTp2dSJGsm6Nkzs+ZzJgd+TkePAdlvK3yI5eKiAoL4PH9AILfvuCp7wNuX39O7T5uLJ7dBMNMcfysDvf3uWCaXShkiGPLrqMocX8z3kXHsX12R4rk1cuSnWFHXGg06QKFStmS75PlyhPe+KFZ2Zk9S8ZhlkszR3EsT3vH1pkuLLoST4PW3Rk8oDuVvpSbMTsjmZjoVy/w8X/Es6ehvAz25drNhzgM82C9S/MPqSr8KnLk7gxKZDtFFE82Uqr3VoYt9GJcyzL4HZxCtx3k2J/jri+n6sCNXyWOJ/pU4ODKiRQ0+nCwd37HGTloIhXdnjC1qgb3N7rQY/GfFC1n/0kKGzkxIb7ka+jCWtexSAN3MmDweaYeW0NdCx2uu09j1OsmnBioycQxOxmyfxv1c7/n+CQXJr5pxPVdA8nR66W9YFGXfpw16cee7c7k/Bzpa8WxFZLIe0zqO4JrokK06tyPgX1aUPSTxMo5iePM8ars9PvMb/xXA/Xqz2X0cPFm/gVPGlgaZIjjIFZePULjLCemIPiQC82nXWbhsSd0Lvth7Im95Erdyedw3XqOjraGnJ5ZgQmnDbEuaknWmqeqnI0phL58QcWZ19jU1SIj4tiNPu7nmNmi2AeRL41l54j2LPfORb12TgwZ2IlyOb0d8OmAnYM4jvPei9OIWdSY/5AZ9f+6tv2zMwvoO/EFK296Ut1EM2OxqfssOXeD9iW/nF9YPeh9IeLY5Qp/rN5I94rqyDrVhV8mYcWgsty2dufglFZkli9avzxFPkpiD+kxz3mrWZxlG/fSsGTOrwAoxXH7/QasX70Cx2xWPCXmMRO6dsNk1EkWtS9JwPFF9Jm2lVxFK5D/owcHchLDfFFYt8LTw42Ssgt0b+JOx3Ue9KhqpUobNeqyKYfmVWfuwCnUcN1Id1tjbqyZwYhL5pw6OBGrnNYSyLh+LP4zknL2llkPLdWDYzIhvu9oPMKdeWPqkqQSx1vpc8GLdiU+5D4mMYSJY4ZzWGsA3pu6qnKQ5iyOk9g6oCIrnhSgeGGLrBzaqmuvKInQ4FA6rLvLrLq5MsTxfRaf/bR91RHHZ/NPwH3BYApkxy19z5GFE5lxwJLjvrMpmSGOV76ug8emldiafbg4fiqO5SlhuI92ZoOfFo3b9WRIvy7YWHxogPiX1xg7YCCBOrYU+iiSVkFq9Euev5Pidt6Xlt/xlvnfiePhO/TYfNGLambZLj7R5+haYwZlJ61mxuDqSL5BHCcGHaRvv/kkF65DN+chdK1nizJg9Hs+0vcxPA/wxs//OX4vgwm6dY37Mjt27VhBdWUE/Rfma+HNt3FwQKlsD7rTuLp0IMN3vcTtxG0aF/7K/lJTzp5po5l1pzJ//jkaK8JZ3agRr4cfoH3kIoYdtOXI+amU0Axgdu1eSF3WMbt31Zzz8MadpVu1sbwpXBwL04/zQCXHvCH0XVUOBrpjmyGOPSIbsP/yRIpmv3Z6e1BqwCEmLNvI0IYl0fhMxPHrOzsZOnouCaYVsPjIsStIehtInF4pVu85RnVzpTiuia/DXNZP6fbRmiBqcbyWzrsv4ZSZjyOTecJ1+lQZifnINcwbVRuRShwPwXLSSVxbZA8t/6s4Tn91gt7dpxNnWZsuA4bSo6E9ebLOtXT+/KM9Q3aFU6x0mU/WDJAR8dyPsn2XsmFs+xwfmibeXkLtSU9Y6bWKxqUznvh/0k/U4ngc1vMuMav+h20ivA8zfPhkIk0qYPkJs+SIZ7yTFcT98EXqZryAoszlHfbMB58nwQSFBhJ09xbX3hky020d/WoV+4w4VvDyzw04j1+GuGAFCn7UDRS8f+NPcl4H1mzfg730Iv06j+ZVvpp06DeEPs0rY/aV603LRCmEBXrz6NlLXvo9wMfnIfeevmWo1yPG1cn53Pmec/Rn+Y4gjn+WlhDKIRAQCAgEvp3ApykrVHN35UJ5cjnyrAXzJEil6uhjZdSxVCIhOV3OvchcbA4oSFCCIZL/QfSxMsq4oIGIDsWjaVk8EUsjObrKxe90dNDWVopj5X+rU1NoaikjjjXV0cWZv7OJ428lJYjjvxXHwawJ9sAuO9lMcVxnPkfnNePl2np0XpdEeceKOeYytqztxDynejm2Tczj9fQYe495O1dQ429uRJI6HWBLtw+vLMc9OYTziEnEWjSgdA7zMD0Tc5xcplO9iBZPT7gzcdk+EuT66OgZUtDKkjImInbfS/4ucfxo9xi6nM7Pg42TyfuXiFk5t+eWZt6rTniuXIKVZkaO4wleTGySqTQBaSKH/xjHzO0FORK8AOucCGW+akdv7m3u8lF+T9VJnRLN8gldeWSzkL0jqqv28M3iuL4HD0d/1MIEbm5JVy8pCzcfpVXZdJZ2rs7B92WxKZaR6uOTsjYbvYku5UEasI/KnRfSZ/VJxtZOYU7rfhScfZThjq8Z3mgs1vO3Map2IiPrjKPM/I2MaFoq54UBs3Ic1yN4Tb8PR5OlcGr5RKY+LMvVfaP4v/bOAzqKqm3Az2562/SEDlIEQRFBioVqoUrvnVACJBB6b6H3Ir2FXg1VShSkiqCCKNIEBUR6SNskm7LtPzO7m2xCNgQBP/25cw6HBHZn7jz3zp3ZZ9/7vpl6I5lD4cMJW+9nFscGku+cZGTfIZx56ICLsyMq//y8VsSJi3t+oGx2cZzejj9mNsl6VmZxnOrkib3ai+C1a+leORBphb1l+2NbV+qNO0OZ5b/+JAAAIABJREFUqh8SmMMHCr/y9RjZvbn8hUpOqSrk/RiS+HH9RMat+5YH0WqK1Alm/JCuvF3YI8cPZtJb4v74jvDRo/n2VjquTo54BOYjf+GCPPhuFwU7ZhXH0y/WYN+5AWSJi5dEW7s19Jm2ioEN3+DC5oG0POjHuRXD8co2nhNOL6ZSl4V5EsdjrrzL1pkD8bOqLvfg0j769wqj/OwrjHnPyHeLQ+g87yfK16yITw6y67V3GxDaqTkOiZcZHdwVVe8dTHhfydzhQ9C2X8bQNx4xKqw3unaRzKp6n7CQ/sS1XM3GljasTvIVxjfrwemq49g1qa5cpO3JLe/iWH6v5jYbZk1gTdRFHsWmUbvvJAZ3rktR85cKOYljy3xVff7vDHznyaUVj67spNdn2+lzfDl1C7pm5DhefHo9Naw83s1dIXw64hvmRV2lkVVoffzRaXwwdH+GON4zrATjzxTn7dJFs0g8y7mXaj2V4R8FmHMc51z80JCWRNSKSXweeZKHiWm81SiUCf3bUNwvl5zsOYjj6HPr6dIvnIZLfyfk7SfP/c65zfRuc5BhZ1dQw8vOLI4TWXt2De/nkls4ox9zE8dhJ5i5aBUt3spcWi2J43k9y3Cy1AJ2jWyEpX0pRWtTIoeoUhffonQLGUrFgrbFcasdHixfOJs3rQqRJj++wNC2zXDre4BZzUvw646pdBu3g/xVKxOYQy7ugJKV6Bvch4JuyczqUZO7NReyoGMFtk8P48LroUxsXJilY4L4tdw4lrYpwNxRvTn1xkh2BlfJ+dnHfP+Y+0sqNSpZRThnvNqFKvV70rlpebM43kyv4yuoa30vVt9k2IA+7DB24fyadvI9KGdxHM/y9pVZea8k5V4v+ESRRumQtXrNp2MlS8RxImt+zN6/kjiuyuEC41gwuT2+1oyMyRyZNYqBqzyIvDaZUpYcx9EdWRYxiGJW8292cWyaZ9UcXT6O6dvO8CA6iXKNBzKqf1vK5nMj7sYRwrr140GRyhSzKqprwaRU2tNjzDKq2Eibm9uD59PEcchGf9YfW8A71uPu8Ve0rTqGUkMWMLbP+88kjqXc3NGXDzNp6nx+/O0+Cu/S9Bw+gTY1S+Oal0LFMqtUTqydyJiVh9HbO8tFLAsXDCDALoE9f3jmSRwnNv+CNW2tU8ykcmJuEL3X/8aCvef4pEhex4srf+wbS4NBx5n51XEa6r+kTsOZjD78HTViIvig8yLGbT9No/T1VArayIiI3bQrbzVhWnfOo900qz6W1DffpKBfTneCigxZ3pcylhzHjxqx83hfsiTKubCEEl2+YPDsFfT+qBRKG+L41qm19A6bg+Ktqhl5ea2b4u5bkF6DwinrZ85xXGs2M/p+lKUgrkkcb6TT3r20zL4kTfcLw0p3wdh3AZMG1zSL4zFUmbuV4HesVg3lkKpCakfM9eNMmzqH7y5JOf+LEzQ0nI4fl8PV3pSabcDuJN6qUpacMpKU+ySIsBY5RxzHH51ApXmP+WLpDCraiHg3ieOZfLwykq6lM8OHTec7kdSy1UwparJtLio/eg6ZTvkALde/WsKgaRt4rHPB0ckF/wKFKO2dxtbTMU8Rxwauf7OM4CFLca5QlQI5HMczXwl6h42klA+o75xj7tSpHDp3C61DIO0GTaRn43ex+m48ayv1aVzZv4BBkzYQ6+CFs4MSn9fKEchNjp2+Rq9VQhznNl+K/xMEBAFBQBD43xDImzzWoZPSV+hMRfPkVBaSQE43sO26H1/e8uO+xkkWyMYXfBpSui8PBx1VAxPp9PpDyvikYy/JYkkUZxTAk6SxJS2FvSyMLdJYijJWKhRytLG0Wf5+lmYKcfwCxPHd9U1ps07B7JWbqVM8j1/Hm3sp9vJ6OnfYS9CWZTQvY/2wm9mNGcVWsonj+Kv76dF3MIWHnmJe/ZwjG6S9pN/YSfMOM3i90ziGta+Dv6eLScj9OJMSoaf+lji+EDma9is07Nwxg9flyjpWm/EhKxt+QFSxEBbOGYif/jnEsVTEpG9fpl97jwOHh1Iim2xIjfudMd2aktJ6C4vbm+TvixfHehZ1rsq50uEsHd4Kq8LWT15r+r/4vEFdLn80j7G1rtFhwAXmfLmcSr46do1qzDG//ox/7yrNx51jYsRqahS2kcT3ecVx4m+Mbt2Yn4oGMXlYEG8X8zdFXcacoEOV3ng/gzguE7qMhvfXMH77ffrNmEP3T8thcQt/7g2j7piTjN94knblc18WbFMcmymmqR/w49Ev2bJmBZc8G7FsznDKSIlMn9hiiejZmkhFHcaNDKZSYV8cZCHwgHENP+Bhg2cXx5e2D6PNBgUHt06imJv1eDby58HxfBS2/QWJYwXnIqSI45ss/Pogda1DubKdpzEtljUT+rPa0JKdff0YMy6S3vNnUMkzjf3TBjLk5mfsH+TIiMGbCN60iY9spFwk9XdmNunGwQLd2byyK/lzlCcmcbw6rR1LFo/nNaulsEmXVtO48R56WYrjWdpp1JP44DpH9+9iw8btONQbxeohLXGxV+SY49gyX+UfcIKFjTOjXy27u3V4Oq3G3mDhnrlUC3B6bnF8YEIl5se0Y8uMgfi62o7aNRXHy1kcW9qWnnCH76J2s3rNVm4GdmL7qmAK2ChCSE4Rxxe20ylkHGVHnmRWgydXllz5ciIdpz9iTdQcynso/nFxHGtuX/lx3zHtE1sDyfajhak43tPEcUmu7ptOp5FRDI48QtvStgDKa6H4avEAJl8qy/459ZkZNp7KA2bSpKwXZ9ZPYsCRwkTOfJ+ZoeN4P3wVbcvaaLPl/nGrJl8fDMsSOZn9bCzF8f6+OE5mfa+K7FMNZMmkYPxsJYQ2izapOF7O4rgy+/0GsGhaXwKtpj9jWgyrx/dj1o2anNoejN+zimP5hI2kxN7hzDd72bhuHX8V68C6GSE4R59hUI8BvD42ipE1c34OeZYHS+vXvkhxbN/9JPObWGlMYyyRIX0ZdcQzozhexrGN6dy7/D27tkSwat81mkzfxth6Ui7Xp2+aS2to0mcTtftOoHejyni5Ockrje7sH0XN2Q9fkDg2jxfPQSyZ2CuX8QKG+8dpUrsnb0yOpL1mNW12V+REZBcCddcJb9CC9O7raZo0j5Adxdm8czwlbX2vlfA1Hd+fSsUZSxjYqKzNuhIZxfGeQxzf+WEjwf0X02jFcfqUzy01wdPE8ed8tulbeljFHEg9qL+5k48aTqXmhAjGti5PsqU4Xh7Fsely0PLwt7Ps2hrB6r2X+WjiFqY0CuTUjMYMiSrAoi2rqJIvLyMmc0wlnJ5N9RG/Mn/VPOpI5jWHzZY4llJm9Q2ZTs2FJwh7x3aYfPqtL2nVdgKF2o5lVOdPyOftZnqm/2k+JXpFPTXi+NaJlfQYtJZ2a4/R/c08pI0waom9eYE929exeudZ3hq6iYWtcioQaST2150E9ZpIYMtpjOxck6J+bnIR2ttfh/PZgPV0WS7E8dNnIPEKQUAQEAQEgX+aQE4pK6R/k9NWSEXzpMhjqaC3QS+LYyldhUUiSwI5TavjT7UDZx6qOHPfgyvxbiSk22MwKv6WRDYVsDPKAYYlPDW866/mg0A1bwek4OqoxF4qeGcWxtLPUhE8e3sb0jhbTuO/I43lxyaDAa02/YV0jcJoIf5CdvfP7UTOcTz1ASu+XUC5jDXNRnl5bOiwp0ccO/y6jA9bb6DJhMUMa10BexsFhHI6o5SYy4zp0po/3pvLF6M/tUqXkPlqW+LYEPMrA3uGckrblp07+1DExufwuKiR1Jx2kRnLN1G/jCWsR8fZOXVos937CXHcd2M6y7+K5IMMt/NkcbwHF3YR0nMSRUZsY16zrEkmUi9vp07TMVQdvpnpQe+iSH4OcYyWX9b0p8W0Hxi0Yh+9a+XPEqEbfXoRLcOO0H/tclqUNQmZFy+OXTg8pzVhh4uyfdtUyqlye9A2cC2iI/1PF6Kd53VWKnsTNaOunH/69/2TGbIfegYc5fOrrVi7sbcNiSevJWfH3B4Mu/k3I47/PED5ugP4IHw3S9pkfkB89O1c6nRZRa1nEMdvjtzLqgbuRE3tyIgTXgybOZsu0jJIKWj8+nZqNAinUp9FTBtQG/dc8sBaxHHIhkv0rGRDmGPg0enPaTniJ8Ij5lG7RE5fiFxmUOkg3Id/ztggqxQjd3bT+NPB5A95dnF89/t19ApaxScr9jD4A6sPe6kPWTesL5OiLr0gcexIglyMbT5NR25lSreKueR11vHLF1MImhHHiFFF2H/aiYVT+uAh5Ys+MouPQs8zdGhltpxUciBiQNZl+NaTjTGV07Na0mungvCla2n2jm8OwsDADzMr0PdkJRYvWUzVwpnm4eeljWkzG8Kzi+OMY+g4saQ3Pc4U54flw+SIbUvE8agvLtH5bXNBsfirjO3Rl6iUmmzcOp43smRs0LAtrDartK3ZNGsAAW6G5xbHV3cNp92kO0zdtZT6uaQ/yYs4lk/VkMr368fTZ8Y95ny3gdo2gvpyEsf62AsM6xzCaeeGrFs7glJZclRqWBdSi62O3dg2IxiVo+7vieOO6+k/ez39P7JKt/HzfErkIeJY/+gcfbr247J7d7Zu7k6hvEZmmsdA3sRxaZIu7qRe17EUarGUlSNq4GHzXmnk5sk19B55isGza7FpxUXGzppMSV8Hon/aTJt+u+k2tik7Ii4wb3k4r3nbkixpfL+4Lx0XXGDU1ii6VbT9Beuzi+MGKDqtYno7U4okScr+srITbbe4smLdbKoXtpUQ2FRMzLY4rsgcdT3WL53BOwUyB0ri3TMM79GLlFYbiAh6G8XfEseWi9bAb/un0nX+fVZsnUUZ7jFmQHei7II5FNGegLzm887DY9qLEMc8vs6YAV04WDic89M+ycgbq4u+yLCQEPZdKPOkODa3TRv9E0Pa9OVKjUnsmfAJeflq//72HjTe5siqhXN4u4DlHToOjPuAfifffEHiOK/jRZp7EtgWXJUdxu6UNpziUaMVLGsegAI9381rwNK/avLG7eN8U20KXw15N8e8uqYhGs2M5h9ysuxIdk/qgr1cKTmnLZr1rbqw5JnE8RUWnTjEp2avn/rnKYJ6D+BO6XD2zGuAt81r/WnieBRxbbZyZJDVeRk1nFnYix4b7jJ53Zc0LetuLo6X94hj67PWxfzK6M4hnHprJF9Pr0fKoQlUG/INvadGENbwdds8c0CXGvMjoU26Q6eFrArOeaWhLXGcdvcsfUNCuZBvFFFLGmOVfSbLkeIPh/Ph2JNMXLGD5m9ZlhvqOb+wIS3X8YQ4XnCvEccP9iSfeS+a37+hfa+hpFSZzrZpn1rlg879gtYn/MHMkFDWuffi7LJmPJlq2cBvB+YRNOIII6P208jyHY8hiSNzh9NveRTdRaqKPMya4iWCgCAgCAgC/wsCtuSxLI4z0lboZJms0xvkaGNJHsu/mwvpGfQG4lLhL7UDPz5Wceqeij/UbqQZFBkS2WiUPjVkPhiZfjLKQQqSZrako5Bkca0CCZTwTsXH2Yizg0IudicJYlkc25lSVNjZmXIYW/+xFL/Lns/470pjuYVCHMOtb1cT0nMtNResok1pV9x9/PH1cMqzOHZFw6ZB9ZlxLpDBY8fwYUlP7BVGtJokvv/lJ8pVbUyF12ysN9ancGLdFEbM2UXpbtMZ3LQc7g526BIfcv62ls8+eQ9l7BWG9OtF9lQVoOPS1lF0nbKfci1HMKDth3g7K9Br03nw21GOptZkdIsyaC+s5r1Oy6keNIqQJhWwN2q5e24fM1dFcjHOOsexgd+2h9I4/FuCpkTQ5h1/XH0LEeCeJi/dm3jmPVbtCucNNzCmRLNx+nBmbb5Bu6lTaFWpAA52SlIeXGXZzFn8oP2QFRsnyAXn0pOeRxxLRbEvMbp1EN8YSzFw+BCqFvdGYdCTcOsYUwd/jkeL0cwY3BIfc2W1Fy+OXXl87SuG9xzK7yU7MnFAc4qoHFCiI+7uVb6970doi6oZ81vyjW206zZf+qxH7WXfMLiaScLF3fqGsGFTSL30AM8JB1jZyiRfc9yeVxzHnqdH/fb8VbId40Z3opCbAs29y6xdsYLDJ67x3jOK43VtSoLhIfN7t2LlxcJMi5hP/dL+OChSORTeiKFRDnQaOJomVQrLVcC1KRou/3oCp1LNqFvBtMY07uf1NOg0haJd5zKlxZvYeQTgr33A+Wt/EljwNRwlWaXXcmnbSMb8/BprFozn7RwLEN1jQcsG7FE1Zd6wzni5KNDGXmfd7Ll8fek6FXo+uzjWxd1k5oierD/lxdgl46leRIXSqOXCofV8efgMR36+/cLEscRxU1ALFtz0puvgUdR9uwD2GNCmqrn64ze4VArmI+kik0qT/baPzzqOwLnQu1Rq2psxnauZlsA/Okmzmt1JL/EmxZv0Z2HPWrnfX2O+I6xNGOdU1RgzsjdlAtxRGHTEXj3En37taFrZk/SfF1Oj81oqdhjEoNbv46DQ8/DcHmYs2cm1W96MlsVxfu5d/oU/kpTkD/CS22JMjyNyRgjHA7uzdXxX3ByVxJxdwccdZlEhdCFjPnsDO49Aivk68tfhubQdvp4CdfowvFtd/N2U6LVJ/LxtBuEHEug3dT7dahbHDu1zi2NN9GUmh3Zht/oDZk0M4Q1/R+wURhKjb3HwsoaBHepjb6ewnari7mnWXrTj/ZL+ONkrMaTHcnDhTNZfKs/Gr0ZS0pZczSHiGAz8GTWNdmMiea1uCEM61cHHRTr3RM5tnMTUowYGz5hL+2pFbC79zrWDH3xD848H4992FIM6VMHD2ZuA/J7Y51Ecg5ZfNwym2+zjVGwzkn6tqsoFLfXaNO5fOcxp4ycMaZxjMiG5WXkVxxhj+XJYEBOOPaZZvwm0rl5STn2jS0vk5ve7iS0TRuvKJuGafud7goPDSHQvju9b7Zk1spFp2XjcBUJbB3Pfqwiu5RqweFQXcv0u7+G3dGseyg2f6gwe0ZO3pTQUBj3p8Xf48ch53gkO4w13eBZxbNRrmBNclf1uPVk1qAmOUvonf1+0MT8wqmMw5wObMH5IR4p7Ocr3CfWjm5y+paRTk1q4mL8YsC2OKzHvkh/FPu5CeI9P5WKs2pTH7J09iA0Pq7E6YgIV/aV7ShK7+9dgWR5SVaj/vMhPf6kpWKAgjhJDfTrfRgxj/t3K7Pp8CIXcDZzbNIOQqRt5o304/VpVw8fZDqMuhXuXT3BU0YwxjfxBe4eVQY05VKAfC8d3IdD16Yb5RYhjx/Q4tk8byrgN1+k5dz7NyvtgZ9Ryes8iVq/9hj9T388Qx79HreZR/g/J7+mMUmEk4co39Ju0mtdD17CsXWn0P31Opf5fM37JBlraSOmgOTOH9/seoNXQsXR4/zWZw61TW5mx9iDXjS9KHEPyo+8Z2SGYn/NlHy+3OH1LYR4vJsZxBwfRcNwJ0l2qM//gPD40L/BJPL+EbmGb+T3RgbCtR+lWOvdbwaU90wge/SVv9hxJaINyeDhK/ZzG3Qs/8rBwNZq/W4Jnizg2cOPABBqEbaLFxE30eD8/zt4Fye+RwrG5wxgYcYI6vafSrX55PBykOUXDX+ejuOzfjT61pG/fniaOp5Dg5UOdThNo90FRHBQG7vy4mzFzt+Dz6XQiJnwki8+EZ4g4vnlwBXfz16Cgl4s8RtTXTzJk8nL8g1ayrvMb2Bn+YmG7VmxSl2LAiCFUKeaFHXrSNQn8fP48paq3p4Kt1WL6NL5eOowxi3+i1uBxdKtdEld7JWnxf3EpWs8nNWqSdjvnVBUYk/l28WhCFx2geq9p9PysIp7yPKzhzoXDnFd1JOxjH7SXNvB+u/lU7jiCsFaVcULH/V+imLtqOz89cM0Ux4ZY9g4LZfCXyUzbOI/KAU74FCyIh10Ch6cOYNi2n/m07yQ6fyKtIlOgS0/m9k8HuFGwJ90/9OL24XXc8KlCER9XOaI5+a/zTJg6j6TPFrK3T/kchLqR+z+spWu/6fg0m8P41m/iYqfn4ZUTrFq+hKMXY+kjxPH/woWIYwoCgoAgIAjkkUB2eSwLU0vksSSPDQZTFLIceaw35UKWJLJOK+dElqKPpX+TJKveHKn8OMWOq3Fu/KF25q7GiegUB5K19uiMUuoI5Hult5OOfM6pFPNMp7RnEkVV6TjaK7BTKFFK+YqlAneyLDYJYlOEsfS7UpbJppQUJqksp6WQfjenpnie9BTW2IQ4BtJi/2DNnDEs/fIirl5FaTtqOmH1yj2DOIakh5eIXLOKHfuP8VeqI04urri4+lK5XjN6d25BCR9bEZZg0DzgyM5t7DlwgHN/xKBTOKLyDeDDdgMZ2a4GiseXbYhj6QNgHKe2rmXjlwf54Y84eQDZu/lRqszb1A0eSLu3fMEYx+Glc1m68zB/Julx9S5CxRrNGVb9NtUHn7aKOAZD9C9MHjOBfWdvYHQPpFX4Fwyr5fCEOJYGkVQ06cCmrew6eozrDxMxGu1x98vH29Ua0Cm4G+/4m5b4Pbc4BrQPzxKxfAMHT57lQaIOpb0S98DS1KrTnHbt6vKaT2bE2csQx+hTuXLqAFs2beDI+ZukKJ1wcnMnsEAZGnXuQ/dP3sy4rrSau0zq1pBN9z7my8OzKWtumjb+NlMGtmfDCR8WndxF/QK5LIF8XnGMjptHVzBr2V6+v/kYe2dPSr9Vk67ty7G281hUf0ccSw7/3k8sGDWMdZe9GTNzCm1rvo6d5ja7Vi1j+74jXIsz4uzijJOrLxU+/JjO3bvwrqXKS+p9ts8KZ8ne71A7eFGwyyK2faZn7uRR7D8Xi0GhwNnFk/zlqtG+U2fqVS6RJd+h9cR1+/tI5ixcw4mLj3FRuVKoXDU69+vCDyMa8rDus4tj6UNh9JXjrF4dwVffXkRtcMEzX36qftyWtiXu0GLgihcnjuUAst/YsHQlu74+wY1kBa6ODriqClCx+sf07NGN0n7m5QOpN5nbvi2rH/oSvng9LSuYl5Eb49jS6T3GXCnJuIWL6fL+06tWxf1+nPURmzl4/BwxenucnZxRvVaFIRMmUbuYNEg1HFo5mWXbDnElXkmgXz7eeq8RHeooGd91D10t4vjcHsZMXsCvD1JQGu1ReXlSomoDunZpR9Xi5mjmlLtsnjqWZVFnSXbwomiP5ewMegOMGq4e2klE5B5+uHSbFIMCeycPiperwqfNOtCyTllcZE/y/OIYo447F46xedMGok78QoLBCXs3T3x9C/JeqyBGtfoQO2Uu4vjeSXqETeLinXi5Uq6TyofXy9aidZ9efFraVrgx5BRxLI9dYzIXoyJZE7mXs1fukGpU4OCkonj5atRv3oFmNUpjqq1qikjtOO0ZchyTzNFFI5my6TQJBgfK1xrJrBmf4ZNncSwtH4jl+OYINu2L4uzNBFNVXjc/Xi9bgQa9BtCynO0UFnkWx9LpJd3ii9UR7Iz6hkuxWlzt7XHxzEeZd96jZ0h/KhYwT5jpD1g3uBdTjtwmdNE+QmsXMq02MSayf1hz+h9IIih8BcNbvvXUiMD4q1EsWxXJ16fOk2yUvp13RlWgBDVrd6JH99pyLuFnEcdSKo1fDi4nfOYafk9VUuqDtswdE0pRTyM3zh1iy/p1fPX9VZKUzji7uuEbUIr67YPo0bAKjnbap0QcV+WQV1+av6Nl54793I5PIlnrQqlqdenatSOfVChiLvaYd3GceOMYk8Mnc+JqIgaFEhdXL4q8U51OnTtRp3xh0zL31GiORG4hcu9efrgVh53SHidPP4q9XpH2/UdSr5QrpFxhSrPWHC/elZXT+lPUM5d0I+YJ+4WIY4wk/vkjyxcvZN+xX1Eb3QgsUYJa9RrhfewLZp/xyRDHV7YGM2T5LzxOMaJQOuJTsCTvfdqK4M4NCHBK59znrRh67B1WbphACRvZlYz6R+yeO52Ve07ySG+Hp99rvPtxe9oVO02L+S8qVYV0I9By4+whtmzIPl5KUr99d/N4MUekqE/StXZXrlUbyrHFvTMK5qaprzC0SSP2OwVxdP9oijwls4JOE8OJvRvZvGUvF+7EoHBwwc3DncJv1CGobw9qlpFWbj1LxDEYYq8yZ8J4dnx7BZ17APVGfcHket6gucu+jRvYsf8gPz/Q4Ghnh7MqkFJvVqZL6BCqF5Oei58mjjfSdlk4j7Ys4auzl3is0eLkXZLajdvQs1NTCpvDXp9FHN/Y0Yf+i8/zWGMEhQM+BUpQ5ZOW9O72GfnM00/SnXNsXBnB7sPfcV/niKuzE26qQnxQvwk9O7agkMr2soz0hLscjdzKFwejuHg7DqPSBV9ffz4OGkTfph+SfNOGOJa/Lb5P1OaNRO47wPm7idjb2ePs6U+Jsu/SKXQYtaV0eMZ4jq+cz+LIr7mZoMPZqxAVqjdhSI1o6gw6nCmOMRJ7cRejx83lzM1k3PyqMGn7ctNqGc1f7Fm3jp0HvuaXRyk42UnzcCCl3qpCt9BBvF/EmTsHhhIy51seJhswYod3vteoWKcpob1aYVUDNetH8ZRHHNy8ijVb9vJHvB5X3wKU/6A+jYrdZMT0SJGqIo/iQrxMEBAEBAFB4H9H4InIY5M9NkUdW/7IxfMsBfSM6PQmYSyltLC8xiSYDRgNRgxGgyygTfuW/s48P0kem+SuKQextfi15Cm2CGNJIlvEsSSNlVZiOSOnsZUwflHSWEYgIo5lDKRp1MQlJGHAHg9vHzycHUiX/i1Oh09Bn6wpJPRpPHoci9HJiwAvl4xAc316CuqEBFLS9RiVdjhIYsbdAydHu1xyyZkHjVGHJjGBxOQ0dAawd3JBpVLhIkWD6LXExcZgdPXH16roVsZwM+pJVsfL79Ubwc7BCTd3D9xdHTOOa9CloU6IR5OqQyl9aPb0xFWh4W5sGt4+PrjKYUgmFunJCcSpNeiww8MnAJUTpMQ/IiHNCV9zlGHGsfVaEtUJJKWmYzCAg7Nz+buOAAAMTklEQVQrHioPXBwyP70YjTrio2OwU/misk4QbDSgUccRn2SHf0GvHNN0WE8ZMt/ERFJStaBU4ujijqeHB1aHkl+uTXzIY40Sb18/nHPLG2JIJyYmjnRnH/J7ZP0ArE16xOMkI16+AbjIIZ6ZbOITNWj1RhR2Dri4uqNyd5EFVGZ/GFDHPSJR70p+f1Vmag2jHnVcLIkp9vgX8M656rnVCWvUMcTpnCjoY70g0EiKxCzdgUA/D6u0HUZSE+KITVISUNDLLFIMaBLiSNCkYUCJm4cXKheIfRCL0t0Hb09nFEYDiQmxqI2uFPTOlhhRl8r96FgcVQH4ZhRMMpAiHycNFw9vvFQuchuk8ZWYkEByqhajQom9kzMe7h64ONlnGfuG9CRiYtWkGxQ4qvzwc1WSkiSN+xR0BgVKe0dcPVSorMZuTrcNo1FPSmIC6qRUkwjx8MLb3YH4Rw/Qu/jg6yEtLzaQHBODOt2JgPyqrLkttUncfZyEh5cvKhdL30uR0okkqJNJ1xlROjrj5eWFoyGZ+zGJePrlw93RdoRdWuJj4rWO+Hur5CUmlk2vTSE2JhZH7wJ4OmX+h16bamKWpkOhUOLg5IK7h3TNWx/DgCbmEQk6u2zjWerv+8SkOuDj45PlerN9mzWiS9OgVifKc5TSzgEnNxWe7s4ZRQgt80SyPE84ofL0xlWZQvQjDW7+vrg52mHQpZOYqEaTkiYvuZH6Wmq3a/a+TkskJi5R7msnT3/8MsaQkdRkNYlJEmews3eQ+9zD1clqrJjmoccJOnzy+ZmFqunMdJpYHsWn4h1QAOs6hobUBB7EpeDlF4ir1TWrS00iPiGJdJ0Bo9IeZxc3VB6u8goJaTOkJebcvwYdSdLclpKG3mCUeXh4eOLm4pD7fG5II+Z+DLh64+1tuj4y5wbp3BNITNKQrpfmagfc3D2zzNXy/SgpjpgEI775fbMUo7Tdt5KD0hAXm0CqzoiTmzc+UjRdupq7cdIc74urg3VLjKhj7pFm7yPnvLds0nWlUcejTpbmDKt7iUvmvSSnNuiTY4jWKPD18cZBtpDmGdOQTlx0NAqPALxdM+dYgz6dpIR4kqT5AiUOjs64eahwc7K2XgZSE2KITdbJ156bY+Z+0xMfEZ1kROXti0euSeczW6tNTSIhIZE0nQGFJEVdXFFZ3T+kqL7YRxrc8/ngYh4bpgGiIy4uFg1u5Pd1y+hP6TpQx8eRnKbHwcUdHy+VWega5WeHhESNPOak+4Q85txd5Qj33PvXqjheeCsckqX9a8FOmhc9s82LRjSxD0gyuOHjq8qaIsuYTsy9eJz8fHB3ssdo0JGcmECyJjVjnnVXqXB/ol9N9wy1xjTm7Ryc5WcJD1dLeiY9ybGPSFV64u3pmmWeszU2UxKiidU5UcBXle26MZKqlvpXiV+gT9YvCQ0pPL4fj73KB0+PzHlBl6Im3jw/27m44e3pji4hjvhUBb75TNeKPj1Z7udUrV7K6GZ6TvB0x0GalPV/srhea062WsWmXm/lmu9Yet5IkJ/nDPLzmKenJw46NQ/Uevz8vHGyHiPWl7jN5zXL+Wrx8c9vVSvhaePFsnMd8Q8fku7kTYBX5r1aumYTYh6QrPSkgI/70581zWPadP1J/azAztERNzcP3FxMuZxBT3J0DIkGF/wDPbJySk/kbowm27VnRKdRE5OQjA4l7t4BckFcaZOe/5Lj40hM0cpzir00pjw8cHe2zAcG1NEP0Tt74+XhnKX9GcXx9uyliac0j0v3EyMOzu54ebrjaNUHBn0acY/jcfL2z3afNpASF0ecxp6Agp7ys5EhPVnelzRGpPlHGiNeKreMe0IGcfl+qZbvl1IUj6OzK+7u7nLBt6duBi1JarX5/qHA0dkFD5VKfq9Bl0rsYzXOvv64Z9yrsgwikhLiSNSkYzCCvaMzrtJ1mPGsImUzk+afeHl+UNhL92ov3KRn+phUPH1M172pA/QkS894mnSMSmd8AzLvKdK8IB8nRZqHTcdxc1fhbp5TpXuKfC2l6+R7vaM0j6k85BU4uW1y2+LiSE7XobBzxsPLE2dDMtFxSbj55kdlXWH5qSD/Gy+QREBauva/0VjRSkFAEBAEBIGnErCWx/Kjk5xfwiR+swhkQ2YOZCl9hRxpLEUcW0UpS2+VIpTlfZr3kemNFXJ6Cin0WCpeJ4cgmyOGpd+txbEsjZUKWRybhLEUVWwqgGctjaX2WgS05eennnAeXiDEcR4giZcIAoKAICAICAKCgCDwcglYiePJ7eVIaLG9OAK6O0dp1XoGnTdH0SyXTFEv7ohiT89DIEMc791LS1PGK7EJAv9KAkIc/yu7RTRKEBAEBIHnImBdvi0zWliSwKboYeu/JTFsEspmsSxFGGf8bI40Nr9HapT1vrNEBVulmZDEsUKSwuZ/s5N+lr80N8tjczoKS1oKU8Tyy5HGcptFxPFzjSfxZkFAEBAEBAFBQBAQBF4AASGOXwBEm7tIjb7K/hNqPmpeJc8FwV5me8S+cycgxLEYIf8VAkIc/1d6SrRTEBAEBIFnI5CTPJajha2ij2WJLP0up6UwZElLYRLMpv+X32N+r0UeWxerk3+WZLE5YliplKKQlVkikKVV99LrJIlsndLCclaSRLZsz1MILydKQhw/29gRrxYEBAFBQBAQBAQBQeAlEBDi+CVAFbv8jxIQ4vg/2nGvYLOFOH4FO12csiAgCLxSBLKnrngiD7IlAtkcmWuJUJZlsmSLpYLyRilpl2mzFtLS71lzEZvksSVlhXWRu+w5kJ98r2n/L1oay222EXEcEhKS61hYvHjxE/+vMGYn8EoNJ3GygoAgIAgIAoKAICAI/F0CyRyaGcZ53w707lKbXOpv/d0DiPcJAv8ZAo+vn2DRoiN8NGEC1XOpR/qfOSHR0P+3BIQ4/n/bteLEBAFBQBDIIJA9+liWqVZRxBmy2JLHONv/WXZkS5lmT1lhiTzOSRxL+7AVXfwypHFu4vjatWssXLhQrgthvfn6+jJkyBAKFCggxLG4jgQBQUAQEAQEAUFAEBAEBAFBQBAQBF5NAkIcv5r9Ls5aEBAEXj0C2aVv9kjkDJkshxmbxbL5Z8vvuVGzlsc5/Sy9N2t0cubeXpYwzhDeueQ4vnr1KtOmTctojLOzM8OHD6d48eI5nq6IOH71rh1xxoKAICAICAKCgCAgCAgCgoAgIAi8kgSEOH4lu12ctCAgCLzCBGwJ5JzkcE6RyjmheyLfsfwiKe7YJKH/V8I4L+JYek1aWhq9evWSXx4REYGdnZ3NESLE8St88YhTFwQEAUFAEBAEBAFBQBAQBAQBQeBVIiDE8avU2+JcBQFBQBDIJJBT2glbojjz36UieNkoWkUlWyRxziI5830vO8I4ez/npTjelStXcHNzo0iRIrkOEyGOxVUkCAgCgoAgIAgIAoKAICAICAKCgCDwShAQ4viV6GZxkoKAICAI5Eogt3Jvz1oKzpYU/qdlsfUJ50Uc53WICHGcV1LidYKAICAICAKCgCAgCAgCgoAgIAgIAv9pAkIc/6e7TzReEBAEBIGXQuBZZbGtRvwvZbEQxy9laIidCgKCgCAgCAgCgoAgIAgIAoKAICAIvCoEhDh+VXpanKcgIAgIAq8uARFx/Or2vThzQUAQEAQEAUFAEBAEBAFBQBAQBASBv0lAiOO/CU68TRAQBAQBQeA/Q0CI4/9MV4mGCgKCgCAgCAgCgoAgIAgIAoKAICAI/FsICHH8b+kJ0Q5BQBAQBASBl0VAiOOXRVbsVxAQBAQBQUAQEAQEAUFAEBAEBAFB4P8tASGO/992rTgxQUAQEAQEATMBIY7FUMiVQGrC7ywcO59iPcbTqrz/P0/LqOX2j/tZumo71xML0m30EBq+GfiPtyPhzlnmT9nEuyOn0rCIyz9+/H/LAW+f2cWs2dfoHzmcUv+WRuXajiT2T+zBWd8gBgR/iqf9v7vRv+4Yw7rfSzMitD1+bnb/7sa+4NbF3T7BzEGHaLp0OFX93V/w3sXu/pUErm+j5byfCR08klolVP+iJqbyw+rFzD/oyczIHhT6F7Use1Mu7J7LhhuFmDigFS5KxUtsqZrDk6ax/kYFZq9pQ8DLOlLMrwwaNw/qjWfuZ0Vf1lGe3G/iz8ycuInX2w+g6TsF/7njiiMJAoLAf56AEMf/+S4UJyAICAKCgCDwFAIvUhz/H7QTqN5YDicW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267" name="Picture 3"/>
          <p:cNvPicPr>
            <a:picLocks noGrp="1" noChangeAspect="1" noChangeArrowheads="1"/>
          </p:cNvPicPr>
          <p:nvPr>
            <p:ph idx="1"/>
          </p:nvPr>
        </p:nvPicPr>
        <p:blipFill>
          <a:blip r:embed="rId2"/>
          <a:srcRect/>
          <a:stretch>
            <a:fillRect/>
          </a:stretch>
        </p:blipFill>
        <p:spPr bwMode="auto">
          <a:xfrm>
            <a:off x="457200" y="914400"/>
            <a:ext cx="81534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p:cNvPicPr>
            <a:picLocks noChangeAspect="1" noChangeArrowheads="1"/>
          </p:cNvPicPr>
          <p:nvPr/>
        </p:nvPicPr>
        <p:blipFill>
          <a:blip r:embed="rId2"/>
          <a:srcRect/>
          <a:stretch>
            <a:fillRect/>
          </a:stretch>
        </p:blipFill>
        <p:spPr bwMode="auto">
          <a:xfrm>
            <a:off x="271463" y="381001"/>
            <a:ext cx="8601075"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p:cNvPicPr>
            <a:picLocks noChangeAspect="1" noChangeArrowheads="1"/>
          </p:cNvPicPr>
          <p:nvPr/>
        </p:nvPicPr>
        <p:blipFill>
          <a:blip r:embed="rId2"/>
          <a:srcRect/>
          <a:stretch>
            <a:fillRect/>
          </a:stretch>
        </p:blipFill>
        <p:spPr bwMode="auto">
          <a:xfrm>
            <a:off x="147638" y="304800"/>
            <a:ext cx="8848725" cy="6095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Managerial Vs Entrepreneurial Approach 	</a:t>
            </a:r>
            <a:br>
              <a:rPr lang="en-US" dirty="0" smtClean="0"/>
            </a:br>
            <a:endParaRPr lang="en-US" dirty="0"/>
          </a:p>
        </p:txBody>
      </p:sp>
      <p:sp>
        <p:nvSpPr>
          <p:cNvPr id="5" name="Content Placeholder 4"/>
          <p:cNvSpPr>
            <a:spLocks noGrp="1"/>
          </p:cNvSpPr>
          <p:nvPr>
            <p:ph idx="1"/>
          </p:nvPr>
        </p:nvSpPr>
        <p:spPr/>
        <p:txBody>
          <a:bodyPr/>
          <a:lstStyle/>
          <a:p>
            <a:endParaRPr lang="en-US"/>
          </a:p>
        </p:txBody>
      </p:sp>
      <p:pic>
        <p:nvPicPr>
          <p:cNvPr id="29699" name="Picture 3"/>
          <p:cNvPicPr>
            <a:picLocks noChangeAspect="1" noChangeArrowheads="1"/>
          </p:cNvPicPr>
          <p:nvPr/>
        </p:nvPicPr>
        <p:blipFill>
          <a:blip r:embed="rId2"/>
          <a:srcRect/>
          <a:stretch>
            <a:fillRect/>
          </a:stretch>
        </p:blipFill>
        <p:spPr bwMode="auto">
          <a:xfrm>
            <a:off x="1219200" y="1752600"/>
            <a:ext cx="6597650" cy="429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22" name="Picture 2"/>
          <p:cNvPicPr>
            <a:picLocks noChangeAspect="1" noChangeArrowheads="1"/>
          </p:cNvPicPr>
          <p:nvPr/>
        </p:nvPicPr>
        <p:blipFill>
          <a:blip r:embed="rId2"/>
          <a:srcRect/>
          <a:stretch>
            <a:fillRect/>
          </a:stretch>
        </p:blipFill>
        <p:spPr bwMode="auto">
          <a:xfrm>
            <a:off x="533400" y="1171574"/>
            <a:ext cx="8229600" cy="4772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Entrepreneur?</a:t>
            </a:r>
            <a:endParaRPr lang="en-US" dirty="0"/>
          </a:p>
        </p:txBody>
      </p:sp>
      <p:sp>
        <p:nvSpPr>
          <p:cNvPr id="3" name="Content Placeholder 2"/>
          <p:cNvSpPr>
            <a:spLocks noGrp="1"/>
          </p:cNvSpPr>
          <p:nvPr>
            <p:ph idx="1"/>
          </p:nvPr>
        </p:nvSpPr>
        <p:spPr/>
        <p:txBody>
          <a:bodyPr/>
          <a:lstStyle/>
          <a:p>
            <a:pPr>
              <a:buNone/>
            </a:pPr>
            <a:r>
              <a:rPr lang="en-US" dirty="0" smtClean="0"/>
              <a:t>An entrepreneur is an individual who creates a new business, bearing most of the risks and enjoying most of the rewards. The process of setting up a business is known as entrepreneurship. The entrepreneur is commonly seen as an innovator, a source of new </a:t>
            </a:r>
            <a:r>
              <a:rPr lang="en-US" dirty="0" smtClean="0">
                <a:solidFill>
                  <a:srgbClr val="00B0F0"/>
                </a:solidFill>
              </a:rPr>
              <a:t>ideas, goods, services, and business/or </a:t>
            </a:r>
            <a:r>
              <a:rPr lang="en-US" dirty="0" smtClean="0"/>
              <a:t>procedures.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2"/>
          <a:srcRect/>
          <a:stretch>
            <a:fillRect/>
          </a:stretch>
        </p:blipFill>
        <p:spPr bwMode="auto">
          <a:xfrm>
            <a:off x="762000" y="1679574"/>
            <a:ext cx="7772400" cy="4187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2770" name="Picture 2"/>
          <p:cNvPicPr>
            <a:picLocks noChangeAspect="1" noChangeArrowheads="1"/>
          </p:cNvPicPr>
          <p:nvPr/>
        </p:nvPicPr>
        <p:blipFill>
          <a:blip r:embed="rId2"/>
          <a:srcRect/>
          <a:stretch>
            <a:fillRect/>
          </a:stretch>
        </p:blipFill>
        <p:spPr bwMode="auto">
          <a:xfrm>
            <a:off x="457200" y="1270000"/>
            <a:ext cx="7464425" cy="467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3794" name="Picture 2"/>
          <p:cNvPicPr>
            <a:picLocks noChangeAspect="1" noChangeArrowheads="1"/>
          </p:cNvPicPr>
          <p:nvPr/>
        </p:nvPicPr>
        <p:blipFill>
          <a:blip r:embed="rId2"/>
          <a:srcRect/>
          <a:stretch>
            <a:fillRect/>
          </a:stretch>
        </p:blipFill>
        <p:spPr bwMode="auto">
          <a:xfrm>
            <a:off x="533400" y="815974"/>
            <a:ext cx="7848600" cy="5508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818" name="Picture 2"/>
          <p:cNvPicPr>
            <a:picLocks noChangeAspect="1" noChangeArrowheads="1"/>
          </p:cNvPicPr>
          <p:nvPr/>
        </p:nvPicPr>
        <p:blipFill>
          <a:blip r:embed="rId2"/>
          <a:srcRect/>
          <a:stretch>
            <a:fillRect/>
          </a:stretch>
        </p:blipFill>
        <p:spPr bwMode="auto">
          <a:xfrm>
            <a:off x="381000" y="806450"/>
            <a:ext cx="8305800" cy="5518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and types of Entrepreneurs 	</a:t>
            </a:r>
            <a:br>
              <a:rPr lang="en-US" dirty="0" smtClean="0"/>
            </a:br>
            <a:endParaRPr lang="en-US" dirty="0"/>
          </a:p>
        </p:txBody>
      </p:sp>
      <p:sp>
        <p:nvSpPr>
          <p:cNvPr id="3" name="Content Placeholder 2"/>
          <p:cNvSpPr>
            <a:spLocks noGrp="1"/>
          </p:cNvSpPr>
          <p:nvPr>
            <p:ph idx="1"/>
          </p:nvPr>
        </p:nvSpPr>
        <p:spPr/>
        <p:txBody>
          <a:bodyPr/>
          <a:lstStyle/>
          <a:p>
            <a:endParaRPr lang="en-US"/>
          </a:p>
        </p:txBody>
      </p:sp>
      <p:pic>
        <p:nvPicPr>
          <p:cNvPr id="36866" name="Picture 2"/>
          <p:cNvPicPr>
            <a:picLocks noChangeAspect="1" noChangeArrowheads="1"/>
          </p:cNvPicPr>
          <p:nvPr/>
        </p:nvPicPr>
        <p:blipFill>
          <a:blip r:embed="rId2"/>
          <a:srcRect/>
          <a:stretch>
            <a:fillRect/>
          </a:stretch>
        </p:blipFill>
        <p:spPr bwMode="auto">
          <a:xfrm>
            <a:off x="990600" y="1524000"/>
            <a:ext cx="6819900" cy="4581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7890" name="Picture 2"/>
          <p:cNvPicPr>
            <a:picLocks noChangeAspect="1" noChangeArrowheads="1"/>
          </p:cNvPicPr>
          <p:nvPr/>
        </p:nvPicPr>
        <p:blipFill>
          <a:blip r:embed="rId2"/>
          <a:srcRect/>
          <a:stretch>
            <a:fillRect/>
          </a:stretch>
        </p:blipFill>
        <p:spPr bwMode="auto">
          <a:xfrm>
            <a:off x="533400" y="381000"/>
            <a:ext cx="8077200" cy="5638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8914" name="Picture 2"/>
          <p:cNvPicPr>
            <a:picLocks noChangeAspect="1" noChangeArrowheads="1"/>
          </p:cNvPicPr>
          <p:nvPr/>
        </p:nvPicPr>
        <p:blipFill>
          <a:blip r:embed="rId2"/>
          <a:srcRect/>
          <a:stretch>
            <a:fillRect/>
          </a:stretch>
        </p:blipFill>
        <p:spPr bwMode="auto">
          <a:xfrm>
            <a:off x="457200" y="457200"/>
            <a:ext cx="80010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9938" name="Picture 2"/>
          <p:cNvPicPr>
            <a:picLocks noChangeAspect="1" noChangeArrowheads="1"/>
          </p:cNvPicPr>
          <p:nvPr/>
        </p:nvPicPr>
        <p:blipFill>
          <a:blip r:embed="rId2"/>
          <a:srcRect/>
          <a:stretch>
            <a:fillRect/>
          </a:stretch>
        </p:blipFill>
        <p:spPr bwMode="auto">
          <a:xfrm>
            <a:off x="609600" y="457200"/>
            <a:ext cx="8077200" cy="5403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2"/>
          <a:srcRect/>
          <a:stretch>
            <a:fillRect/>
          </a:stretch>
        </p:blipFill>
        <p:spPr bwMode="auto">
          <a:xfrm>
            <a:off x="152400" y="974725"/>
            <a:ext cx="8305800" cy="4908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1986" name="Picture 2"/>
          <p:cNvPicPr>
            <a:picLocks noChangeAspect="1" noChangeArrowheads="1"/>
          </p:cNvPicPr>
          <p:nvPr/>
        </p:nvPicPr>
        <p:blipFill>
          <a:blip r:embed="rId2"/>
          <a:srcRect/>
          <a:stretch>
            <a:fillRect/>
          </a:stretch>
        </p:blipFill>
        <p:spPr bwMode="auto">
          <a:xfrm>
            <a:off x="381000" y="533400"/>
            <a:ext cx="8229599" cy="5327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Entrepreneurs are such individuals who have the potential to grow and do innovative thinking and put them into action. They're the economic change agents with prior knowledge, initiative mindset, and skills to drive trends and workforce, materials, and other related assets for producing a socially viable product - that can bring change, freshness to the society and its consumers.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3010" name="Picture 2"/>
          <p:cNvPicPr>
            <a:picLocks noChangeAspect="1" noChangeArrowheads="1"/>
          </p:cNvPicPr>
          <p:nvPr/>
        </p:nvPicPr>
        <p:blipFill>
          <a:blip r:embed="rId2"/>
          <a:srcRect/>
          <a:stretch>
            <a:fillRect/>
          </a:stretch>
        </p:blipFill>
        <p:spPr bwMode="auto">
          <a:xfrm>
            <a:off x="609600" y="1003300"/>
            <a:ext cx="8001000" cy="5245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4034" name="Picture 2"/>
          <p:cNvPicPr>
            <a:picLocks noChangeAspect="1" noChangeArrowheads="1"/>
          </p:cNvPicPr>
          <p:nvPr/>
        </p:nvPicPr>
        <p:blipFill>
          <a:blip r:embed="rId2"/>
          <a:srcRect/>
          <a:stretch>
            <a:fillRect/>
          </a:stretch>
        </p:blipFill>
        <p:spPr bwMode="auto">
          <a:xfrm>
            <a:off x="1219200" y="762000"/>
            <a:ext cx="6502400" cy="3892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58" name="Picture 2"/>
          <p:cNvPicPr>
            <a:picLocks noChangeAspect="1" noChangeArrowheads="1"/>
          </p:cNvPicPr>
          <p:nvPr/>
        </p:nvPicPr>
        <p:blipFill>
          <a:blip r:embed="rId2"/>
          <a:srcRect/>
          <a:stretch>
            <a:fillRect/>
          </a:stretch>
        </p:blipFill>
        <p:spPr bwMode="auto">
          <a:xfrm>
            <a:off x="1447800" y="533400"/>
            <a:ext cx="6153150" cy="4476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p:cNvPicPr>
            <a:picLocks noChangeAspect="1" noChangeArrowheads="1"/>
          </p:cNvPicPr>
          <p:nvPr/>
        </p:nvPicPr>
        <p:blipFill>
          <a:blip r:embed="rId2"/>
          <a:srcRect/>
          <a:stretch>
            <a:fillRect/>
          </a:stretch>
        </p:blipFill>
        <p:spPr bwMode="auto">
          <a:xfrm>
            <a:off x="1143000" y="304800"/>
            <a:ext cx="6750050" cy="4870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7106" name="Picture 2"/>
          <p:cNvPicPr>
            <a:picLocks noChangeAspect="1" noChangeArrowheads="1"/>
          </p:cNvPicPr>
          <p:nvPr/>
        </p:nvPicPr>
        <p:blipFill>
          <a:blip r:embed="rId2"/>
          <a:srcRect/>
          <a:stretch>
            <a:fillRect/>
          </a:stretch>
        </p:blipFill>
        <p:spPr bwMode="auto">
          <a:xfrm>
            <a:off x="685800" y="304800"/>
            <a:ext cx="7848600" cy="4711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Characteristics and qualities of successful Entrepreneurs </a:t>
            </a:r>
            <a:r>
              <a:rPr lang="en-US" dirty="0" smtClean="0"/>
              <a:t>	</a:t>
            </a:r>
            <a:br>
              <a:rPr lang="en-US" dirty="0" smtClean="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304800" y="1295400"/>
            <a:ext cx="8382000"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304800" y="519113"/>
            <a:ext cx="8458199" cy="5819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309563" y="1371600"/>
            <a:ext cx="8524875"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371475" y="1219201"/>
            <a:ext cx="840105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581025" y="685800"/>
            <a:ext cx="7981950"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5842" name="Picture 2"/>
          <p:cNvPicPr>
            <a:picLocks noChangeAspect="1" noChangeArrowheads="1"/>
          </p:cNvPicPr>
          <p:nvPr/>
        </p:nvPicPr>
        <p:blipFill>
          <a:blip r:embed="rId2"/>
          <a:srcRect/>
          <a:stretch>
            <a:fillRect/>
          </a:stretch>
        </p:blipFill>
        <p:spPr bwMode="auto">
          <a:xfrm>
            <a:off x="-228600" y="-152400"/>
            <a:ext cx="9525000" cy="7010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509588" y="1719263"/>
            <a:ext cx="8124825" cy="42243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461963" y="1681163"/>
            <a:ext cx="8220075" cy="41862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576263" y="1400175"/>
            <a:ext cx="7991475" cy="4057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566738" y="2009774"/>
            <a:ext cx="8010525" cy="3400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533400" y="1790700"/>
            <a:ext cx="8077200" cy="3276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609600" y="990600"/>
            <a:ext cx="8162925" cy="41195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509588" y="1671638"/>
            <a:ext cx="8124825" cy="39671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523875" y="1852613"/>
            <a:ext cx="8096250" cy="39385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466725" y="2181224"/>
            <a:ext cx="8210550" cy="3686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576263" y="1447800"/>
            <a:ext cx="7991475"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amitn\Downloads\What Is Entrepreneurship .png"/>
          <p:cNvPicPr>
            <a:picLocks noChangeAspect="1" noChangeArrowheads="1"/>
          </p:cNvPicPr>
          <p:nvPr/>
        </p:nvPicPr>
        <p:blipFill>
          <a:blip r:embed="rId2"/>
          <a:srcRect/>
          <a:stretch>
            <a:fillRect/>
          </a:stretch>
        </p:blipFill>
        <p:spPr bwMode="auto">
          <a:xfrm>
            <a:off x="0" y="152400"/>
            <a:ext cx="9144000" cy="67056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381000" y="1143000"/>
            <a:ext cx="8429625" cy="37766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471488" y="1600200"/>
            <a:ext cx="8201025"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amitn\Downloads\What Is Entrepreneurship  (1).png"/>
          <p:cNvPicPr>
            <a:picLocks noChangeAspect="1" noChangeArrowheads="1"/>
          </p:cNvPicPr>
          <p:nvPr/>
        </p:nvPicPr>
        <p:blipFill>
          <a:blip r:embed="rId2"/>
          <a:srcRect/>
          <a:stretch>
            <a:fillRect/>
          </a:stretch>
        </p:blipFill>
        <p:spPr bwMode="auto">
          <a:xfrm>
            <a:off x="0" y="76200"/>
            <a:ext cx="9144000" cy="6858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amitn\Downloads\What Is Entrepreneurship  (2).png"/>
          <p:cNvPicPr>
            <a:picLocks noChangeAspect="1" noChangeArrowheads="1"/>
          </p:cNvPicPr>
          <p:nvPr/>
        </p:nvPicPr>
        <p:blipFill>
          <a:blip r:embed="rId2"/>
          <a:srcRect/>
          <a:stretch>
            <a:fillRect/>
          </a:stretch>
        </p:blipFill>
        <p:spPr bwMode="auto">
          <a:xfrm>
            <a:off x="300038" y="533400"/>
            <a:ext cx="8543925" cy="5486399"/>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C:\Users\amitn\Downloads\What Is Entrepreneurship  (3).png"/>
          <p:cNvPicPr>
            <a:picLocks noChangeAspect="1" noChangeArrowheads="1"/>
          </p:cNvPicPr>
          <p:nvPr/>
        </p:nvPicPr>
        <p:blipFill>
          <a:blip r:embed="rId2"/>
          <a:srcRect/>
          <a:stretch>
            <a:fillRect/>
          </a:stretch>
        </p:blipFill>
        <p:spPr bwMode="auto">
          <a:xfrm>
            <a:off x="381000" y="914400"/>
            <a:ext cx="8534400" cy="47244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Role of Entrepreneurship </a:t>
            </a:r>
            <a:r>
              <a:rPr lang="en-US" smtClean="0"/>
              <a:t>in Economic </a:t>
            </a:r>
            <a:r>
              <a:rPr lang="en-US" dirty="0" smtClean="0"/>
              <a:t>Development 	</a:t>
            </a:r>
            <a:br>
              <a:rPr lang="en-US" dirty="0" smtClean="0"/>
            </a:br>
            <a:endParaRPr lang="en-US" dirty="0"/>
          </a:p>
        </p:txBody>
      </p:sp>
      <p:pic>
        <p:nvPicPr>
          <p:cNvPr id="5122" name="Picture 2" descr="C:\Users\amitn\Downloads\Role of Entrepreneurship in Economic Development.png"/>
          <p:cNvPicPr>
            <a:picLocks noGrp="1" noChangeAspect="1" noChangeArrowheads="1"/>
          </p:cNvPicPr>
          <p:nvPr>
            <p:ph idx="1"/>
          </p:nvPr>
        </p:nvPicPr>
        <p:blipFill>
          <a:blip r:embed="rId2"/>
          <a:srcRect/>
          <a:stretch>
            <a:fillRect/>
          </a:stretch>
        </p:blipFill>
        <p:spPr bwMode="auto">
          <a:xfrm>
            <a:off x="304800" y="1524000"/>
            <a:ext cx="8305800" cy="48006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TotalTime>
  <Words>151</Words>
  <Application>Microsoft Office PowerPoint</Application>
  <PresentationFormat>On-screen Show (4:3)</PresentationFormat>
  <Paragraphs>8</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Introduction   </vt:lpstr>
      <vt:lpstr>What Is an Entrepreneur?</vt:lpstr>
      <vt:lpstr>Slide 3</vt:lpstr>
      <vt:lpstr>Slide 4</vt:lpstr>
      <vt:lpstr>Slide 5</vt:lpstr>
      <vt:lpstr>Slide 6</vt:lpstr>
      <vt:lpstr>Slide 7</vt:lpstr>
      <vt:lpstr>Slide 8</vt:lpstr>
      <vt:lpstr>Role of Entrepreneurship in Economic Development   </vt:lpstr>
      <vt:lpstr>Slide 10</vt:lpstr>
      <vt:lpstr>Slide 11</vt:lpstr>
      <vt:lpstr>Slide 12</vt:lpstr>
      <vt:lpstr>Slide 13</vt:lpstr>
      <vt:lpstr>Slide 14</vt:lpstr>
      <vt:lpstr>Slide 15</vt:lpstr>
      <vt:lpstr>Slide 16</vt:lpstr>
      <vt:lpstr>Slide 17</vt:lpstr>
      <vt:lpstr>Managerial Vs Entrepreneurial Approach   </vt:lpstr>
      <vt:lpstr>Slide 19</vt:lpstr>
      <vt:lpstr>Slide 20</vt:lpstr>
      <vt:lpstr>Slide 21</vt:lpstr>
      <vt:lpstr>Slide 22</vt:lpstr>
      <vt:lpstr>Slide 23</vt:lpstr>
      <vt:lpstr>Classification and types of Entrepreneurs   </vt:lpstr>
      <vt:lpstr>Slide 25</vt:lpstr>
      <vt:lpstr>Slide 26</vt:lpstr>
      <vt:lpstr>Slide 27</vt:lpstr>
      <vt:lpstr>Slide 28</vt:lpstr>
      <vt:lpstr>Slide 29</vt:lpstr>
      <vt:lpstr>Slide 30</vt:lpstr>
      <vt:lpstr>Slide 31</vt:lpstr>
      <vt:lpstr>Slide 32</vt:lpstr>
      <vt:lpstr>Slide 33</vt:lpstr>
      <vt:lpstr>Slide 34</vt:lpstr>
      <vt:lpstr>Characteristics and qualities of successful Entrepreneurs   </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dc:title>
  <dc:creator>Amit Narote</dc:creator>
  <cp:lastModifiedBy>Amit Narote</cp:lastModifiedBy>
  <cp:revision>48</cp:revision>
  <dcterms:created xsi:type="dcterms:W3CDTF">2006-08-16T00:00:00Z</dcterms:created>
  <dcterms:modified xsi:type="dcterms:W3CDTF">2022-07-21T07:15:24Z</dcterms:modified>
</cp:coreProperties>
</file>